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10287000" cx="18288000"/>
  <p:notesSz cx="6858000" cy="9144000"/>
  <p:embeddedFontLst>
    <p:embeddedFont>
      <p:font typeface="Poppins"/>
      <p:regular r:id="rId16"/>
      <p:bold r:id="rId17"/>
      <p:italic r:id="rId18"/>
      <p:boldItalic r:id="rId19"/>
    </p:embeddedFont>
    <p:embeddedFont>
      <p:font typeface="Montserrat"/>
      <p:regular r:id="rId20"/>
      <p:bold r:id="rId21"/>
      <p:italic r:id="rId22"/>
      <p:boldItalic r:id="rId23"/>
    </p:embeddedFont>
    <p:embeddedFont>
      <p:font typeface="Oswald"/>
      <p:bold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r:id="rId25" roundtripDataSignature="AMtx7mhBRmEI324bK64pspE9S449+Pa9T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regular.fntdata"/><Relationship Id="rId22" Type="http://schemas.openxmlformats.org/officeDocument/2006/relationships/font" Target="fonts/Montserrat-italic.fntdata"/><Relationship Id="rId21" Type="http://schemas.openxmlformats.org/officeDocument/2006/relationships/font" Target="fonts/Montserrat-bold.fntdata"/><Relationship Id="rId24" Type="http://schemas.openxmlformats.org/officeDocument/2006/relationships/font" Target="fonts/Oswald-bold.fntdata"/><Relationship Id="rId23" Type="http://schemas.openxmlformats.org/officeDocument/2006/relationships/font" Target="fonts/Montserrat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customschemas.google.com/relationships/presentationmetadata" Target="meta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Poppins-bold.fntdata"/><Relationship Id="rId16" Type="http://schemas.openxmlformats.org/officeDocument/2006/relationships/font" Target="fonts/Poppins-regular.fntdata"/><Relationship Id="rId19" Type="http://schemas.openxmlformats.org/officeDocument/2006/relationships/font" Target="fonts/Poppins-boldItalic.fntdata"/><Relationship Id="rId18" Type="http://schemas.openxmlformats.org/officeDocument/2006/relationships/font" Target="fonts/Poppins-italic.fntdata"/></Relationships>
</file>

<file path=ppt/media/image1.png>
</file>

<file path=ppt/media/image11.jpg>
</file>

<file path=ppt/media/image12.png>
</file>

<file path=ppt/media/image13.png>
</file>

<file path=ppt/media/image14.jpg>
</file>

<file path=ppt/media/image15.jpg>
</file>

<file path=ppt/media/image16.jpg>
</file>

<file path=ppt/media/image17.png>
</file>

<file path=ppt/media/image18.jpg>
</file>

<file path=ppt/media/image19.jpg>
</file>

<file path=ppt/media/image2.png>
</file>

<file path=ppt/media/image20.jpg>
</file>

<file path=ppt/media/image21.png>
</file>

<file path=ppt/media/image22.jpg>
</file>

<file path=ppt/media/image23.png>
</file>

<file path=ppt/media/image24.jpg>
</file>

<file path=ppt/media/image25.jpg>
</file>

<file path=ppt/media/image26.png>
</file>

<file path=ppt/media/image28.png>
</file>

<file path=ppt/media/image29.png>
</file>

<file path=ppt/media/image3.png>
</file>

<file path=ppt/media/image30.jpg>
</file>

<file path=ppt/media/image31.jpg>
</file>

<file path=ppt/media/image32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1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2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1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1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1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1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jpg"/><Relationship Id="rId4" Type="http://schemas.openxmlformats.org/officeDocument/2006/relationships/image" Target="../media/image7.png"/><Relationship Id="rId5" Type="http://schemas.openxmlformats.org/officeDocument/2006/relationships/image" Target="../media/image12.png"/><Relationship Id="rId6" Type="http://schemas.openxmlformats.org/officeDocument/2006/relationships/image" Target="../media/image8.png"/><Relationship Id="rId7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0.jpg"/><Relationship Id="rId4" Type="http://schemas.openxmlformats.org/officeDocument/2006/relationships/image" Target="../media/image29.png"/><Relationship Id="rId5" Type="http://schemas.openxmlformats.org/officeDocument/2006/relationships/image" Target="../media/image12.png"/><Relationship Id="rId6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9.jpg"/><Relationship Id="rId4" Type="http://schemas.openxmlformats.org/officeDocument/2006/relationships/image" Target="../media/image1.png"/><Relationship Id="rId5" Type="http://schemas.openxmlformats.org/officeDocument/2006/relationships/image" Target="../media/image12.png"/><Relationship Id="rId6" Type="http://schemas.openxmlformats.org/officeDocument/2006/relationships/image" Target="../media/image2.png"/><Relationship Id="rId7" Type="http://schemas.openxmlformats.org/officeDocument/2006/relationships/image" Target="../media/image6.png"/><Relationship Id="rId8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jpg"/><Relationship Id="rId4" Type="http://schemas.openxmlformats.org/officeDocument/2006/relationships/image" Target="../media/image1.png"/><Relationship Id="rId5" Type="http://schemas.openxmlformats.org/officeDocument/2006/relationships/image" Target="../media/image6.png"/><Relationship Id="rId6" Type="http://schemas.openxmlformats.org/officeDocument/2006/relationships/image" Target="../media/image12.png"/><Relationship Id="rId7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15.jpg"/><Relationship Id="rId9" Type="http://schemas.openxmlformats.org/officeDocument/2006/relationships/image" Target="../media/image2.png"/><Relationship Id="rId5" Type="http://schemas.openxmlformats.org/officeDocument/2006/relationships/image" Target="../media/image11.jpg"/><Relationship Id="rId6" Type="http://schemas.openxmlformats.org/officeDocument/2006/relationships/image" Target="../media/image6.png"/><Relationship Id="rId7" Type="http://schemas.openxmlformats.org/officeDocument/2006/relationships/image" Target="../media/image13.png"/><Relationship Id="rId8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22.jpg"/><Relationship Id="rId9" Type="http://schemas.openxmlformats.org/officeDocument/2006/relationships/image" Target="../media/image26.png"/><Relationship Id="rId5" Type="http://schemas.openxmlformats.org/officeDocument/2006/relationships/image" Target="../media/image18.jpg"/><Relationship Id="rId6" Type="http://schemas.openxmlformats.org/officeDocument/2006/relationships/image" Target="../media/image6.png"/><Relationship Id="rId7" Type="http://schemas.openxmlformats.org/officeDocument/2006/relationships/image" Target="../media/image12.png"/><Relationship Id="rId8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16.jpg"/><Relationship Id="rId5" Type="http://schemas.openxmlformats.org/officeDocument/2006/relationships/image" Target="../media/image6.png"/><Relationship Id="rId6" Type="http://schemas.openxmlformats.org/officeDocument/2006/relationships/image" Target="../media/image12.png"/><Relationship Id="rId7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20.jpg"/><Relationship Id="rId9" Type="http://schemas.openxmlformats.org/officeDocument/2006/relationships/image" Target="../media/image23.png"/><Relationship Id="rId5" Type="http://schemas.openxmlformats.org/officeDocument/2006/relationships/image" Target="../media/image12.png"/><Relationship Id="rId6" Type="http://schemas.openxmlformats.org/officeDocument/2006/relationships/image" Target="../media/image2.png"/><Relationship Id="rId7" Type="http://schemas.openxmlformats.org/officeDocument/2006/relationships/image" Target="../media/image6.png"/><Relationship Id="rId8" Type="http://schemas.openxmlformats.org/officeDocument/2006/relationships/image" Target="../media/image1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1.png"/><Relationship Id="rId4" Type="http://schemas.openxmlformats.org/officeDocument/2006/relationships/image" Target="../media/image31.jpg"/><Relationship Id="rId9" Type="http://schemas.openxmlformats.org/officeDocument/2006/relationships/image" Target="../media/image24.jpg"/><Relationship Id="rId5" Type="http://schemas.openxmlformats.org/officeDocument/2006/relationships/image" Target="../media/image6.png"/><Relationship Id="rId6" Type="http://schemas.openxmlformats.org/officeDocument/2006/relationships/image" Target="../media/image12.png"/><Relationship Id="rId7" Type="http://schemas.openxmlformats.org/officeDocument/2006/relationships/image" Target="../media/image2.png"/><Relationship Id="rId8" Type="http://schemas.openxmlformats.org/officeDocument/2006/relationships/image" Target="../media/image32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25.jpg"/><Relationship Id="rId5" Type="http://schemas.openxmlformats.org/officeDocument/2006/relationships/image" Target="../media/image6.png"/><Relationship Id="rId6" Type="http://schemas.openxmlformats.org/officeDocument/2006/relationships/image" Target="../media/image12.png"/><Relationship Id="rId7" Type="http://schemas.openxmlformats.org/officeDocument/2006/relationships/image" Target="../media/image2.png"/><Relationship Id="rId8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oogle Shape;84;p1"/>
          <p:cNvGrpSpPr/>
          <p:nvPr/>
        </p:nvGrpSpPr>
        <p:grpSpPr>
          <a:xfrm>
            <a:off x="14275125" y="-144661"/>
            <a:ext cx="4012875" cy="10431661"/>
            <a:chOff x="0" y="-38100"/>
            <a:chExt cx="1056889" cy="2747433"/>
          </a:xfrm>
        </p:grpSpPr>
        <p:sp>
          <p:nvSpPr>
            <p:cNvPr id="85" name="Google Shape;85;p1"/>
            <p:cNvSpPr/>
            <p:nvPr/>
          </p:nvSpPr>
          <p:spPr>
            <a:xfrm>
              <a:off x="0" y="0"/>
              <a:ext cx="1056889" cy="2709333"/>
            </a:xfrm>
            <a:custGeom>
              <a:rect b="b" l="l" r="r" t="t"/>
              <a:pathLst>
                <a:path extrusionOk="0" h="2709333" w="1056889">
                  <a:moveTo>
                    <a:pt x="0" y="0"/>
                  </a:moveTo>
                  <a:lnTo>
                    <a:pt x="1056889" y="0"/>
                  </a:lnTo>
                  <a:lnTo>
                    <a:pt x="1056889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1A6436"/>
            </a:solidFill>
            <a:ln>
              <a:noFill/>
            </a:ln>
          </p:spPr>
        </p:sp>
        <p:sp>
          <p:nvSpPr>
            <p:cNvPr id="86" name="Google Shape;86;p1"/>
            <p:cNvSpPr txBox="1"/>
            <p:nvPr/>
          </p:nvSpPr>
          <p:spPr>
            <a:xfrm>
              <a:off x="0" y="-38100"/>
              <a:ext cx="1056889" cy="274743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7" name="Google Shape;87;p1"/>
          <p:cNvGrpSpPr/>
          <p:nvPr/>
        </p:nvGrpSpPr>
        <p:grpSpPr>
          <a:xfrm>
            <a:off x="1028700" y="6650385"/>
            <a:ext cx="18467099" cy="8529731"/>
            <a:chOff x="0" y="-9525"/>
            <a:chExt cx="4863763" cy="2246514"/>
          </a:xfrm>
        </p:grpSpPr>
        <p:sp>
          <p:nvSpPr>
            <p:cNvPr id="88" name="Google Shape;88;p1"/>
            <p:cNvSpPr/>
            <p:nvPr/>
          </p:nvSpPr>
          <p:spPr>
            <a:xfrm>
              <a:off x="0" y="0"/>
              <a:ext cx="4863762" cy="2236989"/>
            </a:xfrm>
            <a:custGeom>
              <a:rect b="b" l="l" r="r" t="t"/>
              <a:pathLst>
                <a:path extrusionOk="0" h="2236989" w="4863762">
                  <a:moveTo>
                    <a:pt x="41923" y="0"/>
                  </a:moveTo>
                  <a:lnTo>
                    <a:pt x="4821840" y="0"/>
                  </a:lnTo>
                  <a:cubicBezTo>
                    <a:pt x="4832958" y="0"/>
                    <a:pt x="4843621" y="4417"/>
                    <a:pt x="4851484" y="12279"/>
                  </a:cubicBezTo>
                  <a:cubicBezTo>
                    <a:pt x="4859346" y="20141"/>
                    <a:pt x="4863762" y="30804"/>
                    <a:pt x="4863762" y="41923"/>
                  </a:cubicBezTo>
                  <a:lnTo>
                    <a:pt x="4863762" y="2195066"/>
                  </a:lnTo>
                  <a:cubicBezTo>
                    <a:pt x="4863762" y="2218219"/>
                    <a:pt x="4844993" y="2236989"/>
                    <a:pt x="4821840" y="2236989"/>
                  </a:cubicBezTo>
                  <a:lnTo>
                    <a:pt x="41923" y="2236989"/>
                  </a:lnTo>
                  <a:cubicBezTo>
                    <a:pt x="30804" y="2236989"/>
                    <a:pt x="20141" y="2232572"/>
                    <a:pt x="12279" y="2224710"/>
                  </a:cubicBezTo>
                  <a:cubicBezTo>
                    <a:pt x="4417" y="2216848"/>
                    <a:pt x="0" y="2206185"/>
                    <a:pt x="0" y="2195066"/>
                  </a:cubicBezTo>
                  <a:lnTo>
                    <a:pt x="0" y="41923"/>
                  </a:lnTo>
                  <a:cubicBezTo>
                    <a:pt x="0" y="30804"/>
                    <a:pt x="4417" y="20141"/>
                    <a:pt x="12279" y="12279"/>
                  </a:cubicBezTo>
                  <a:cubicBezTo>
                    <a:pt x="20141" y="4417"/>
                    <a:pt x="30804" y="0"/>
                    <a:pt x="41923" y="0"/>
                  </a:cubicBezTo>
                  <a:close/>
                </a:path>
              </a:pathLst>
            </a:custGeom>
            <a:solidFill>
              <a:srgbClr val="7EC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1"/>
            <p:cNvSpPr txBox="1"/>
            <p:nvPr/>
          </p:nvSpPr>
          <p:spPr>
            <a:xfrm>
              <a:off x="0" y="-9525"/>
              <a:ext cx="4863763" cy="224651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0" name="Google Shape;90;p1"/>
          <p:cNvSpPr/>
          <p:nvPr/>
        </p:nvSpPr>
        <p:spPr>
          <a:xfrm>
            <a:off x="10174122" y="1828422"/>
            <a:ext cx="9500183" cy="9818800"/>
          </a:xfrm>
          <a:custGeom>
            <a:rect b="b" l="l" r="r" t="t"/>
            <a:pathLst>
              <a:path extrusionOk="0" h="6562979" w="6350013">
                <a:moveTo>
                  <a:pt x="6350000" y="5480583"/>
                </a:moveTo>
                <a:cubicBezTo>
                  <a:pt x="6350000" y="6078372"/>
                  <a:pt x="5865419" y="6562979"/>
                  <a:pt x="5267617" y="6562979"/>
                </a:cubicBezTo>
                <a:lnTo>
                  <a:pt x="1082383" y="6562979"/>
                </a:lnTo>
                <a:cubicBezTo>
                  <a:pt x="484594" y="6562979"/>
                  <a:pt x="0" y="6078385"/>
                  <a:pt x="0" y="5480583"/>
                </a:cubicBezTo>
                <a:lnTo>
                  <a:pt x="0" y="1082383"/>
                </a:lnTo>
                <a:cubicBezTo>
                  <a:pt x="0" y="484594"/>
                  <a:pt x="484581" y="0"/>
                  <a:pt x="1082383" y="0"/>
                </a:cubicBezTo>
                <a:lnTo>
                  <a:pt x="5267630" y="0"/>
                </a:lnTo>
                <a:cubicBezTo>
                  <a:pt x="5865419" y="0"/>
                  <a:pt x="6350013" y="484594"/>
                  <a:pt x="6350013" y="1082383"/>
                </a:cubicBezTo>
                <a:lnTo>
                  <a:pt x="6350013" y="5480583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38741" r="-27559" t="-7206"/>
            </a:stretch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"/>
          <p:cNvSpPr/>
          <p:nvPr/>
        </p:nvSpPr>
        <p:spPr>
          <a:xfrm rot="-1207246">
            <a:off x="737296" y="9169694"/>
            <a:ext cx="1293605" cy="1437339"/>
          </a:xfrm>
          <a:custGeom>
            <a:rect b="b" l="l" r="r" t="t"/>
            <a:pathLst>
              <a:path extrusionOk="0" h="1437339" w="1293605">
                <a:moveTo>
                  <a:pt x="0" y="0"/>
                </a:moveTo>
                <a:lnTo>
                  <a:pt x="1293605" y="0"/>
                </a:lnTo>
                <a:lnTo>
                  <a:pt x="1293605" y="1437338"/>
                </a:lnTo>
                <a:lnTo>
                  <a:pt x="0" y="143733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2" name="Google Shape;92;p1"/>
          <p:cNvSpPr/>
          <p:nvPr/>
        </p:nvSpPr>
        <p:spPr>
          <a:xfrm rot="-3162748">
            <a:off x="16544347" y="592558"/>
            <a:ext cx="1910219" cy="2967331"/>
          </a:xfrm>
          <a:custGeom>
            <a:rect b="b" l="l" r="r" t="t"/>
            <a:pathLst>
              <a:path extrusionOk="0" h="2967331" w="1910219">
                <a:moveTo>
                  <a:pt x="0" y="0"/>
                </a:moveTo>
                <a:lnTo>
                  <a:pt x="1910219" y="0"/>
                </a:lnTo>
                <a:lnTo>
                  <a:pt x="1910219" y="2967330"/>
                </a:lnTo>
                <a:lnTo>
                  <a:pt x="0" y="296733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3" name="Google Shape;93;p1"/>
          <p:cNvSpPr/>
          <p:nvPr/>
        </p:nvSpPr>
        <p:spPr>
          <a:xfrm rot="-5400000">
            <a:off x="9774631" y="6283675"/>
            <a:ext cx="779981" cy="908274"/>
          </a:xfrm>
          <a:custGeom>
            <a:rect b="b" l="l" r="r" t="t"/>
            <a:pathLst>
              <a:path extrusionOk="0" h="908274" w="779981">
                <a:moveTo>
                  <a:pt x="0" y="0"/>
                </a:moveTo>
                <a:lnTo>
                  <a:pt x="779981" y="0"/>
                </a:lnTo>
                <a:lnTo>
                  <a:pt x="779981" y="908275"/>
                </a:lnTo>
                <a:lnTo>
                  <a:pt x="0" y="90827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4" name="Google Shape;94;p1"/>
          <p:cNvSpPr/>
          <p:nvPr/>
        </p:nvSpPr>
        <p:spPr>
          <a:xfrm>
            <a:off x="1028700" y="802975"/>
            <a:ext cx="466214" cy="451451"/>
          </a:xfrm>
          <a:custGeom>
            <a:rect b="b" l="l" r="r" t="t"/>
            <a:pathLst>
              <a:path extrusionOk="0" h="451451" w="466214">
                <a:moveTo>
                  <a:pt x="0" y="0"/>
                </a:moveTo>
                <a:lnTo>
                  <a:pt x="466214" y="0"/>
                </a:lnTo>
                <a:lnTo>
                  <a:pt x="466214" y="451450"/>
                </a:lnTo>
                <a:lnTo>
                  <a:pt x="0" y="4514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5" name="Google Shape;95;p1"/>
          <p:cNvSpPr txBox="1"/>
          <p:nvPr/>
        </p:nvSpPr>
        <p:spPr>
          <a:xfrm>
            <a:off x="1384098" y="2594128"/>
            <a:ext cx="8780523" cy="14789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29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906" u="none" cap="none" strike="noStrike">
                <a:solidFill>
                  <a:srgbClr val="1A6436"/>
                </a:solidFill>
                <a:latin typeface="Oswald"/>
                <a:ea typeface="Oswald"/>
                <a:cs typeface="Oswald"/>
                <a:sym typeface="Oswald"/>
              </a:rPr>
              <a:t>LEAFGUARD:</a:t>
            </a:r>
            <a:endParaRPr/>
          </a:p>
        </p:txBody>
      </p:sp>
      <p:sp>
        <p:nvSpPr>
          <p:cNvPr id="96" name="Google Shape;96;p1"/>
          <p:cNvSpPr txBox="1"/>
          <p:nvPr/>
        </p:nvSpPr>
        <p:spPr>
          <a:xfrm>
            <a:off x="1384098" y="4042287"/>
            <a:ext cx="7990308" cy="23830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300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908" u="none" cap="none" strike="noStrike">
                <a:solidFill>
                  <a:srgbClr val="7ECD26"/>
                </a:solidFill>
                <a:latin typeface="Arial"/>
                <a:ea typeface="Arial"/>
                <a:cs typeface="Arial"/>
                <a:sym typeface="Arial"/>
              </a:rPr>
              <a:t>AI for Smarter Farming</a:t>
            </a:r>
            <a:endParaRPr/>
          </a:p>
        </p:txBody>
      </p:sp>
      <p:sp>
        <p:nvSpPr>
          <p:cNvPr id="97" name="Google Shape;97;p1"/>
          <p:cNvSpPr txBox="1"/>
          <p:nvPr/>
        </p:nvSpPr>
        <p:spPr>
          <a:xfrm>
            <a:off x="2139713" y="7450281"/>
            <a:ext cx="6638459" cy="12003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346" u="none" cap="none" strike="noStrike">
                <a:solidFill>
                  <a:srgbClr val="1A6436"/>
                </a:solidFill>
                <a:latin typeface="Poppins"/>
                <a:ea typeface="Poppins"/>
                <a:cs typeface="Poppins"/>
                <a:sym typeface="Poppins"/>
              </a:rPr>
              <a:t>A Plant Disease Detection App for Food Security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4" name="Google Shape;284;p10"/>
          <p:cNvGrpSpPr/>
          <p:nvPr/>
        </p:nvGrpSpPr>
        <p:grpSpPr>
          <a:xfrm>
            <a:off x="0" y="3296188"/>
            <a:ext cx="18288000" cy="8923813"/>
            <a:chOff x="0" y="-9525"/>
            <a:chExt cx="4816593" cy="2350305"/>
          </a:xfrm>
        </p:grpSpPr>
        <p:sp>
          <p:nvSpPr>
            <p:cNvPr id="285" name="Google Shape;285;p10"/>
            <p:cNvSpPr/>
            <p:nvPr/>
          </p:nvSpPr>
          <p:spPr>
            <a:xfrm>
              <a:off x="0" y="0"/>
              <a:ext cx="4816592" cy="2340780"/>
            </a:xfrm>
            <a:custGeom>
              <a:rect b="b" l="l" r="r" t="t"/>
              <a:pathLst>
                <a:path extrusionOk="0" h="2340780" w="4816592">
                  <a:moveTo>
                    <a:pt x="42333" y="0"/>
                  </a:moveTo>
                  <a:lnTo>
                    <a:pt x="4774259" y="0"/>
                  </a:lnTo>
                  <a:cubicBezTo>
                    <a:pt x="4785487" y="0"/>
                    <a:pt x="4796254" y="4460"/>
                    <a:pt x="4804193" y="12399"/>
                  </a:cubicBezTo>
                  <a:cubicBezTo>
                    <a:pt x="4812132" y="20338"/>
                    <a:pt x="4816592" y="31106"/>
                    <a:pt x="4816592" y="42333"/>
                  </a:cubicBezTo>
                  <a:lnTo>
                    <a:pt x="4816592" y="2298446"/>
                  </a:lnTo>
                  <a:cubicBezTo>
                    <a:pt x="4816592" y="2309674"/>
                    <a:pt x="4812132" y="2320442"/>
                    <a:pt x="4804193" y="2328381"/>
                  </a:cubicBezTo>
                  <a:cubicBezTo>
                    <a:pt x="4796254" y="2336320"/>
                    <a:pt x="4785487" y="2340780"/>
                    <a:pt x="4774259" y="2340780"/>
                  </a:cubicBezTo>
                  <a:lnTo>
                    <a:pt x="42333" y="2340780"/>
                  </a:lnTo>
                  <a:cubicBezTo>
                    <a:pt x="31106" y="2340780"/>
                    <a:pt x="20338" y="2336320"/>
                    <a:pt x="12399" y="2328381"/>
                  </a:cubicBezTo>
                  <a:cubicBezTo>
                    <a:pt x="4460" y="2320442"/>
                    <a:pt x="0" y="2309674"/>
                    <a:pt x="0" y="2298446"/>
                  </a:cubicBezTo>
                  <a:lnTo>
                    <a:pt x="0" y="42333"/>
                  </a:lnTo>
                  <a:cubicBezTo>
                    <a:pt x="0" y="31106"/>
                    <a:pt x="4460" y="20338"/>
                    <a:pt x="12399" y="12399"/>
                  </a:cubicBezTo>
                  <a:cubicBezTo>
                    <a:pt x="20338" y="4460"/>
                    <a:pt x="31106" y="0"/>
                    <a:pt x="42333" y="0"/>
                  </a:cubicBezTo>
                  <a:close/>
                </a:path>
              </a:pathLst>
            </a:custGeom>
            <a:solidFill>
              <a:srgbClr val="1A64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10"/>
            <p:cNvSpPr txBox="1"/>
            <p:nvPr/>
          </p:nvSpPr>
          <p:spPr>
            <a:xfrm>
              <a:off x="0" y="-9525"/>
              <a:ext cx="4816593" cy="235030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87" name="Google Shape;287;p10"/>
          <p:cNvSpPr/>
          <p:nvPr/>
        </p:nvSpPr>
        <p:spPr>
          <a:xfrm>
            <a:off x="1028700" y="-3339361"/>
            <a:ext cx="16230600" cy="9738360"/>
          </a:xfrm>
          <a:custGeom>
            <a:rect b="b" l="l" r="r" t="t"/>
            <a:pathLst>
              <a:path extrusionOk="0" h="3810000" w="6350000">
                <a:moveTo>
                  <a:pt x="0" y="3175000"/>
                </a:moveTo>
                <a:lnTo>
                  <a:pt x="0" y="635000"/>
                </a:lnTo>
                <a:cubicBezTo>
                  <a:pt x="0" y="284480"/>
                  <a:pt x="284480" y="0"/>
                  <a:pt x="635000" y="0"/>
                </a:cubicBezTo>
                <a:lnTo>
                  <a:pt x="5715000" y="0"/>
                </a:lnTo>
                <a:cubicBezTo>
                  <a:pt x="6065520" y="0"/>
                  <a:pt x="6350000" y="284480"/>
                  <a:pt x="6350000" y="635000"/>
                </a:cubicBezTo>
                <a:lnTo>
                  <a:pt x="6350000" y="3175000"/>
                </a:lnTo>
                <a:cubicBezTo>
                  <a:pt x="6350000" y="3525520"/>
                  <a:pt x="6065520" y="3810000"/>
                  <a:pt x="5715000" y="3810000"/>
                </a:cubicBezTo>
                <a:lnTo>
                  <a:pt x="635000" y="3810000"/>
                </a:lnTo>
                <a:cubicBezTo>
                  <a:pt x="284480" y="3810000"/>
                  <a:pt x="0" y="3525520"/>
                  <a:pt x="0" y="3175000"/>
                </a:cubicBez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7554" l="0" r="-10803" t="-5482"/>
            </a:stretch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8" name="Google Shape;288;p10"/>
          <p:cNvGrpSpPr/>
          <p:nvPr/>
        </p:nvGrpSpPr>
        <p:grpSpPr>
          <a:xfrm>
            <a:off x="4548052" y="5226691"/>
            <a:ext cx="9191895" cy="2683003"/>
            <a:chOff x="0" y="-9525"/>
            <a:chExt cx="2420911" cy="706635"/>
          </a:xfrm>
        </p:grpSpPr>
        <p:sp>
          <p:nvSpPr>
            <p:cNvPr id="289" name="Google Shape;289;p10"/>
            <p:cNvSpPr/>
            <p:nvPr/>
          </p:nvSpPr>
          <p:spPr>
            <a:xfrm>
              <a:off x="0" y="0"/>
              <a:ext cx="2420911" cy="697110"/>
            </a:xfrm>
            <a:custGeom>
              <a:rect b="b" l="l" r="r" t="t"/>
              <a:pathLst>
                <a:path extrusionOk="0" h="697110" w="2420911">
                  <a:moveTo>
                    <a:pt x="59800" y="0"/>
                  </a:moveTo>
                  <a:lnTo>
                    <a:pt x="2361111" y="0"/>
                  </a:lnTo>
                  <a:cubicBezTo>
                    <a:pt x="2376971" y="0"/>
                    <a:pt x="2392181" y="6300"/>
                    <a:pt x="2403396" y="17515"/>
                  </a:cubicBezTo>
                  <a:cubicBezTo>
                    <a:pt x="2414610" y="28730"/>
                    <a:pt x="2420911" y="43940"/>
                    <a:pt x="2420911" y="59800"/>
                  </a:cubicBezTo>
                  <a:lnTo>
                    <a:pt x="2420911" y="637309"/>
                  </a:lnTo>
                  <a:cubicBezTo>
                    <a:pt x="2420911" y="670336"/>
                    <a:pt x="2394137" y="697110"/>
                    <a:pt x="2361111" y="697110"/>
                  </a:cubicBezTo>
                  <a:lnTo>
                    <a:pt x="59800" y="697110"/>
                  </a:lnTo>
                  <a:cubicBezTo>
                    <a:pt x="26773" y="697110"/>
                    <a:pt x="0" y="670336"/>
                    <a:pt x="0" y="637309"/>
                  </a:cubicBezTo>
                  <a:lnTo>
                    <a:pt x="0" y="59800"/>
                  </a:lnTo>
                  <a:cubicBezTo>
                    <a:pt x="0" y="26773"/>
                    <a:pt x="26773" y="0"/>
                    <a:pt x="59800" y="0"/>
                  </a:cubicBezTo>
                  <a:close/>
                </a:path>
              </a:pathLst>
            </a:custGeom>
            <a:solidFill>
              <a:srgbClr val="7EC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10"/>
            <p:cNvSpPr txBox="1"/>
            <p:nvPr/>
          </p:nvSpPr>
          <p:spPr>
            <a:xfrm>
              <a:off x="0" y="-9525"/>
              <a:ext cx="2420911" cy="7066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91" name="Google Shape;291;p10"/>
          <p:cNvSpPr/>
          <p:nvPr/>
        </p:nvSpPr>
        <p:spPr>
          <a:xfrm>
            <a:off x="6862243" y="8513506"/>
            <a:ext cx="338782" cy="525244"/>
          </a:xfrm>
          <a:custGeom>
            <a:rect b="b" l="l" r="r" t="t"/>
            <a:pathLst>
              <a:path extrusionOk="0" h="525244" w="338782">
                <a:moveTo>
                  <a:pt x="0" y="0"/>
                </a:moveTo>
                <a:lnTo>
                  <a:pt x="338782" y="0"/>
                </a:lnTo>
                <a:lnTo>
                  <a:pt x="338782" y="525244"/>
                </a:lnTo>
                <a:lnTo>
                  <a:pt x="0" y="5252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92" name="Google Shape;292;p10"/>
          <p:cNvSpPr txBox="1"/>
          <p:nvPr/>
        </p:nvSpPr>
        <p:spPr>
          <a:xfrm>
            <a:off x="4994153" y="5835157"/>
            <a:ext cx="8299695" cy="12446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29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707" u="none" cap="none" strike="noStrike">
                <a:solidFill>
                  <a:srgbClr val="1A6436"/>
                </a:solidFill>
                <a:latin typeface="Oswald"/>
                <a:ea typeface="Oswald"/>
                <a:cs typeface="Oswald"/>
                <a:sym typeface="Oswald"/>
              </a:rPr>
              <a:t> THANK YOU FOR REVIEWING LEAFGUARD</a:t>
            </a:r>
            <a:endParaRPr/>
          </a:p>
        </p:txBody>
      </p:sp>
      <p:sp>
        <p:nvSpPr>
          <p:cNvPr id="293" name="Google Shape;293;p10"/>
          <p:cNvSpPr/>
          <p:nvPr/>
        </p:nvSpPr>
        <p:spPr>
          <a:xfrm rot="1550160">
            <a:off x="-470775" y="2240884"/>
            <a:ext cx="2262841" cy="3515093"/>
          </a:xfrm>
          <a:custGeom>
            <a:rect b="b" l="l" r="r" t="t"/>
            <a:pathLst>
              <a:path extrusionOk="0" h="3515093" w="2262841">
                <a:moveTo>
                  <a:pt x="0" y="0"/>
                </a:moveTo>
                <a:lnTo>
                  <a:pt x="2262841" y="0"/>
                </a:lnTo>
                <a:lnTo>
                  <a:pt x="2262841" y="3515093"/>
                </a:lnTo>
                <a:lnTo>
                  <a:pt x="0" y="351509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94" name="Google Shape;294;p10"/>
          <p:cNvSpPr/>
          <p:nvPr/>
        </p:nvSpPr>
        <p:spPr>
          <a:xfrm rot="-5400000">
            <a:off x="16869310" y="685692"/>
            <a:ext cx="779981" cy="908274"/>
          </a:xfrm>
          <a:custGeom>
            <a:rect b="b" l="l" r="r" t="t"/>
            <a:pathLst>
              <a:path extrusionOk="0" h="908274" w="779981">
                <a:moveTo>
                  <a:pt x="0" y="0"/>
                </a:moveTo>
                <a:lnTo>
                  <a:pt x="779980" y="0"/>
                </a:lnTo>
                <a:lnTo>
                  <a:pt x="779980" y="908274"/>
                </a:lnTo>
                <a:lnTo>
                  <a:pt x="0" y="90827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oogle Shape;102;p2"/>
          <p:cNvGrpSpPr/>
          <p:nvPr/>
        </p:nvGrpSpPr>
        <p:grpSpPr>
          <a:xfrm>
            <a:off x="-2729350" y="5143500"/>
            <a:ext cx="10732130" cy="4811370"/>
            <a:chOff x="0" y="0"/>
            <a:chExt cx="812800" cy="812800"/>
          </a:xfrm>
        </p:grpSpPr>
        <p:sp>
          <p:nvSpPr>
            <p:cNvPr id="103" name="Google Shape;103;p2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A64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2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5" name="Google Shape;105;p2"/>
          <p:cNvSpPr/>
          <p:nvPr/>
        </p:nvSpPr>
        <p:spPr>
          <a:xfrm>
            <a:off x="1314383" y="1967100"/>
            <a:ext cx="7257304" cy="7257275"/>
          </a:xfrm>
          <a:custGeom>
            <a:rect b="b" l="l" r="r" t="t"/>
            <a:pathLst>
              <a:path extrusionOk="0" h="6349975" w="6350000">
                <a:moveTo>
                  <a:pt x="6350000" y="3175025"/>
                </a:moveTo>
                <a:cubicBezTo>
                  <a:pt x="6350000" y="4928451"/>
                  <a:pt x="4928476" y="6349975"/>
                  <a:pt x="3175000" y="6349975"/>
                </a:cubicBezTo>
                <a:cubicBezTo>
                  <a:pt x="1421498" y="6349975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2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25045" r="-25045" t="0"/>
            </a:stretch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2"/>
          <p:cNvSpPr/>
          <p:nvPr/>
        </p:nvSpPr>
        <p:spPr>
          <a:xfrm>
            <a:off x="1028700" y="802975"/>
            <a:ext cx="466214" cy="451451"/>
          </a:xfrm>
          <a:custGeom>
            <a:rect b="b" l="l" r="r" t="t"/>
            <a:pathLst>
              <a:path extrusionOk="0" h="451451" w="466214">
                <a:moveTo>
                  <a:pt x="0" y="0"/>
                </a:moveTo>
                <a:lnTo>
                  <a:pt x="466214" y="0"/>
                </a:lnTo>
                <a:lnTo>
                  <a:pt x="466214" y="451450"/>
                </a:lnTo>
                <a:lnTo>
                  <a:pt x="0" y="4514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07" name="Google Shape;107;p2"/>
          <p:cNvSpPr/>
          <p:nvPr/>
        </p:nvSpPr>
        <p:spPr>
          <a:xfrm rot="1771584">
            <a:off x="-382215" y="3881586"/>
            <a:ext cx="2262841" cy="3515093"/>
          </a:xfrm>
          <a:custGeom>
            <a:rect b="b" l="l" r="r" t="t"/>
            <a:pathLst>
              <a:path extrusionOk="0" h="3515093" w="2262841">
                <a:moveTo>
                  <a:pt x="0" y="0"/>
                </a:moveTo>
                <a:lnTo>
                  <a:pt x="2262841" y="0"/>
                </a:lnTo>
                <a:lnTo>
                  <a:pt x="2262841" y="3515093"/>
                </a:lnTo>
                <a:lnTo>
                  <a:pt x="0" y="351509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08" name="Google Shape;108;p2"/>
          <p:cNvSpPr/>
          <p:nvPr/>
        </p:nvSpPr>
        <p:spPr>
          <a:xfrm rot="-5400000">
            <a:off x="7727560" y="7271879"/>
            <a:ext cx="779981" cy="908274"/>
          </a:xfrm>
          <a:custGeom>
            <a:rect b="b" l="l" r="r" t="t"/>
            <a:pathLst>
              <a:path extrusionOk="0" h="908274" w="779981">
                <a:moveTo>
                  <a:pt x="0" y="0"/>
                </a:moveTo>
                <a:lnTo>
                  <a:pt x="779980" y="0"/>
                </a:lnTo>
                <a:lnTo>
                  <a:pt x="779980" y="908274"/>
                </a:lnTo>
                <a:lnTo>
                  <a:pt x="0" y="90827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09" name="Google Shape;109;p2"/>
          <p:cNvSpPr txBox="1"/>
          <p:nvPr/>
        </p:nvSpPr>
        <p:spPr>
          <a:xfrm>
            <a:off x="9962313" y="4928118"/>
            <a:ext cx="6428513" cy="3409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The Challenge</a:t>
            </a:r>
            <a:endParaRPr/>
          </a:p>
          <a:p>
            <a:pPr indent="-215902" lvl="1" marL="43180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Crop diseases destroy up to 30% of harvests in low-income farming communities.</a:t>
            </a:r>
            <a:endParaRPr/>
          </a:p>
          <a:p>
            <a:pPr indent="-215902" lvl="1" marL="43180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Many smallholder farmers lack access to early detection tools and expert support.</a:t>
            </a:r>
            <a:endParaRPr/>
          </a:p>
          <a:p>
            <a:pPr indent="-215902" lvl="1" marL="43180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This results in reduced food security and economic losses, especially in rural and township areas.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0" name="Google Shape;110;p2"/>
          <p:cNvSpPr/>
          <p:nvPr/>
        </p:nvSpPr>
        <p:spPr>
          <a:xfrm>
            <a:off x="9962313" y="4182940"/>
            <a:ext cx="726388" cy="181597"/>
          </a:xfrm>
          <a:custGeom>
            <a:rect b="b" l="l" r="r" t="t"/>
            <a:pathLst>
              <a:path extrusionOk="0" h="181597" w="726388">
                <a:moveTo>
                  <a:pt x="0" y="0"/>
                </a:moveTo>
                <a:lnTo>
                  <a:pt x="726388" y="0"/>
                </a:lnTo>
                <a:lnTo>
                  <a:pt x="726388" y="181597"/>
                </a:lnTo>
                <a:lnTo>
                  <a:pt x="0" y="18159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11" name="Google Shape;111;p2"/>
          <p:cNvSpPr txBox="1"/>
          <p:nvPr/>
        </p:nvSpPr>
        <p:spPr>
          <a:xfrm>
            <a:off x="9962313" y="2747758"/>
            <a:ext cx="4678009" cy="19907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500" u="none" cap="none" strike="noStrike">
                <a:solidFill>
                  <a:srgbClr val="1A6436"/>
                </a:solidFill>
                <a:latin typeface="Oswald"/>
                <a:ea typeface="Oswald"/>
                <a:cs typeface="Oswald"/>
                <a:sym typeface="Oswald"/>
              </a:rPr>
              <a:t>THE PROBLEM:</a:t>
            </a:r>
            <a:endParaRPr/>
          </a:p>
        </p:txBody>
      </p:sp>
      <p:grpSp>
        <p:nvGrpSpPr>
          <p:cNvPr id="112" name="Google Shape;112;p2"/>
          <p:cNvGrpSpPr/>
          <p:nvPr/>
        </p:nvGrpSpPr>
        <p:grpSpPr>
          <a:xfrm>
            <a:off x="16390826" y="-1690963"/>
            <a:ext cx="3658063" cy="3658063"/>
            <a:chOff x="0" y="0"/>
            <a:chExt cx="812800" cy="812800"/>
          </a:xfrm>
        </p:grpSpPr>
        <p:sp>
          <p:nvSpPr>
            <p:cNvPr id="113" name="Google Shape;113;p2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A64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2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5" name="Google Shape;115;p2"/>
          <p:cNvSpPr/>
          <p:nvPr/>
        </p:nvSpPr>
        <p:spPr>
          <a:xfrm rot="-9731639">
            <a:off x="17063945" y="1248431"/>
            <a:ext cx="1293605" cy="1437339"/>
          </a:xfrm>
          <a:custGeom>
            <a:rect b="b" l="l" r="r" t="t"/>
            <a:pathLst>
              <a:path extrusionOk="0" h="1437339" w="1293605">
                <a:moveTo>
                  <a:pt x="0" y="0"/>
                </a:moveTo>
                <a:lnTo>
                  <a:pt x="1293605" y="0"/>
                </a:lnTo>
                <a:lnTo>
                  <a:pt x="1293605" y="1437339"/>
                </a:lnTo>
                <a:lnTo>
                  <a:pt x="0" y="14373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oogle Shape;120;p3"/>
          <p:cNvGrpSpPr/>
          <p:nvPr/>
        </p:nvGrpSpPr>
        <p:grpSpPr>
          <a:xfrm>
            <a:off x="3894297" y="5107335"/>
            <a:ext cx="15244083" cy="4150965"/>
            <a:chOff x="0" y="-9525"/>
            <a:chExt cx="4014903" cy="1093258"/>
          </a:xfrm>
        </p:grpSpPr>
        <p:sp>
          <p:nvSpPr>
            <p:cNvPr id="121" name="Google Shape;121;p3"/>
            <p:cNvSpPr/>
            <p:nvPr/>
          </p:nvSpPr>
          <p:spPr>
            <a:xfrm>
              <a:off x="0" y="0"/>
              <a:ext cx="4014903" cy="1083733"/>
            </a:xfrm>
            <a:custGeom>
              <a:rect b="b" l="l" r="r" t="t"/>
              <a:pathLst>
                <a:path extrusionOk="0" h="1083733" w="4014903">
                  <a:moveTo>
                    <a:pt x="50786" y="0"/>
                  </a:moveTo>
                  <a:lnTo>
                    <a:pt x="3964116" y="0"/>
                  </a:lnTo>
                  <a:cubicBezTo>
                    <a:pt x="3977586" y="0"/>
                    <a:pt x="3990503" y="5351"/>
                    <a:pt x="4000028" y="14875"/>
                  </a:cubicBezTo>
                  <a:cubicBezTo>
                    <a:pt x="4009552" y="24399"/>
                    <a:pt x="4014903" y="37317"/>
                    <a:pt x="4014903" y="50786"/>
                  </a:cubicBezTo>
                  <a:lnTo>
                    <a:pt x="4014903" y="1032947"/>
                  </a:lnTo>
                  <a:cubicBezTo>
                    <a:pt x="4014903" y="1046416"/>
                    <a:pt x="4009552" y="1059334"/>
                    <a:pt x="4000028" y="1068858"/>
                  </a:cubicBezTo>
                  <a:cubicBezTo>
                    <a:pt x="3990503" y="1078383"/>
                    <a:pt x="3977586" y="1083733"/>
                    <a:pt x="3964116" y="1083733"/>
                  </a:cubicBezTo>
                  <a:lnTo>
                    <a:pt x="50786" y="1083733"/>
                  </a:lnTo>
                  <a:cubicBezTo>
                    <a:pt x="37317" y="1083733"/>
                    <a:pt x="24399" y="1078383"/>
                    <a:pt x="14875" y="1068858"/>
                  </a:cubicBezTo>
                  <a:cubicBezTo>
                    <a:pt x="5351" y="1059334"/>
                    <a:pt x="0" y="1046416"/>
                    <a:pt x="0" y="1032947"/>
                  </a:cubicBezTo>
                  <a:lnTo>
                    <a:pt x="0" y="50786"/>
                  </a:lnTo>
                  <a:cubicBezTo>
                    <a:pt x="0" y="37317"/>
                    <a:pt x="5351" y="24399"/>
                    <a:pt x="14875" y="14875"/>
                  </a:cubicBezTo>
                  <a:cubicBezTo>
                    <a:pt x="24399" y="5351"/>
                    <a:pt x="37317" y="0"/>
                    <a:pt x="50786" y="0"/>
                  </a:cubicBezTo>
                  <a:close/>
                </a:path>
              </a:pathLst>
            </a:custGeom>
            <a:solidFill>
              <a:srgbClr val="1A64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3"/>
            <p:cNvSpPr txBox="1"/>
            <p:nvPr/>
          </p:nvSpPr>
          <p:spPr>
            <a:xfrm>
              <a:off x="0" y="-9525"/>
              <a:ext cx="4014903" cy="109325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3" name="Google Shape;123;p3"/>
          <p:cNvSpPr/>
          <p:nvPr/>
        </p:nvSpPr>
        <p:spPr>
          <a:xfrm>
            <a:off x="-1397265" y="-1539774"/>
            <a:ext cx="9661152" cy="9985167"/>
          </a:xfrm>
          <a:custGeom>
            <a:rect b="b" l="l" r="r" t="t"/>
            <a:pathLst>
              <a:path extrusionOk="0" h="6562979" w="6350013">
                <a:moveTo>
                  <a:pt x="6350000" y="5480583"/>
                </a:moveTo>
                <a:cubicBezTo>
                  <a:pt x="6350000" y="6078372"/>
                  <a:pt x="5865419" y="6562979"/>
                  <a:pt x="5267617" y="6562979"/>
                </a:cubicBezTo>
                <a:lnTo>
                  <a:pt x="1082383" y="6562979"/>
                </a:lnTo>
                <a:cubicBezTo>
                  <a:pt x="484594" y="6562979"/>
                  <a:pt x="0" y="6078385"/>
                  <a:pt x="0" y="5480583"/>
                </a:cubicBezTo>
                <a:lnTo>
                  <a:pt x="0" y="1082383"/>
                </a:lnTo>
                <a:cubicBezTo>
                  <a:pt x="0" y="484594"/>
                  <a:pt x="484581" y="0"/>
                  <a:pt x="1082383" y="0"/>
                </a:cubicBezTo>
                <a:lnTo>
                  <a:pt x="5267630" y="0"/>
                </a:lnTo>
                <a:cubicBezTo>
                  <a:pt x="5865419" y="0"/>
                  <a:pt x="6350013" y="484594"/>
                  <a:pt x="6350013" y="1082383"/>
                </a:cubicBezTo>
                <a:lnTo>
                  <a:pt x="6350013" y="5480583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1675" r="-1674" t="0"/>
            </a:stretch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3"/>
          <p:cNvSpPr/>
          <p:nvPr/>
        </p:nvSpPr>
        <p:spPr>
          <a:xfrm>
            <a:off x="16793086" y="802975"/>
            <a:ext cx="466214" cy="451451"/>
          </a:xfrm>
          <a:custGeom>
            <a:rect b="b" l="l" r="r" t="t"/>
            <a:pathLst>
              <a:path extrusionOk="0" h="451451" w="466214">
                <a:moveTo>
                  <a:pt x="0" y="0"/>
                </a:moveTo>
                <a:lnTo>
                  <a:pt x="466214" y="0"/>
                </a:lnTo>
                <a:lnTo>
                  <a:pt x="466214" y="451450"/>
                </a:lnTo>
                <a:lnTo>
                  <a:pt x="0" y="4514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25" name="Google Shape;125;p3"/>
          <p:cNvSpPr/>
          <p:nvPr/>
        </p:nvSpPr>
        <p:spPr>
          <a:xfrm>
            <a:off x="9698821" y="4233716"/>
            <a:ext cx="726388" cy="181597"/>
          </a:xfrm>
          <a:custGeom>
            <a:rect b="b" l="l" r="r" t="t"/>
            <a:pathLst>
              <a:path extrusionOk="0" h="181597" w="726388">
                <a:moveTo>
                  <a:pt x="0" y="0"/>
                </a:moveTo>
                <a:lnTo>
                  <a:pt x="726388" y="0"/>
                </a:lnTo>
                <a:lnTo>
                  <a:pt x="726388" y="181597"/>
                </a:lnTo>
                <a:lnTo>
                  <a:pt x="0" y="18159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26" name="Google Shape;126;p3"/>
          <p:cNvSpPr txBox="1"/>
          <p:nvPr/>
        </p:nvSpPr>
        <p:spPr>
          <a:xfrm>
            <a:off x="9698821" y="1896871"/>
            <a:ext cx="7094265" cy="10001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500" u="none" cap="none" strike="noStrike">
                <a:solidFill>
                  <a:srgbClr val="1A6436"/>
                </a:solidFill>
                <a:latin typeface="Oswald"/>
                <a:ea typeface="Oswald"/>
                <a:cs typeface="Oswald"/>
                <a:sym typeface="Oswald"/>
              </a:rPr>
              <a:t> SDG ALIGNMENT:</a:t>
            </a:r>
            <a:endParaRPr/>
          </a:p>
        </p:txBody>
      </p:sp>
      <p:sp>
        <p:nvSpPr>
          <p:cNvPr id="127" name="Google Shape;127;p3"/>
          <p:cNvSpPr txBox="1"/>
          <p:nvPr/>
        </p:nvSpPr>
        <p:spPr>
          <a:xfrm>
            <a:off x="9698821" y="6762099"/>
            <a:ext cx="6855674" cy="1885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15902" lvl="1" marL="43180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SDG 2 – Zero Hunger</a:t>
            </a:r>
            <a:endParaRPr/>
          </a:p>
          <a:p>
            <a:pPr indent="-215902" lvl="1" marL="43180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SDG 1 – No Poverty</a:t>
            </a:r>
            <a:endParaRPr/>
          </a:p>
          <a:p>
            <a:pPr indent="-215902" lvl="1" marL="43180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SDG 3 – Good Health and Well-being</a:t>
            </a:r>
            <a:endParaRPr/>
          </a:p>
          <a:p>
            <a:pPr indent="-215902" lvl="1" marL="43180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SDG 9 – Industry, Innovation, and Infrastructure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8" name="Google Shape;128;p3"/>
          <p:cNvSpPr txBox="1"/>
          <p:nvPr/>
        </p:nvSpPr>
        <p:spPr>
          <a:xfrm>
            <a:off x="9698821" y="5696602"/>
            <a:ext cx="4980300" cy="3987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300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United Nations SDGs</a:t>
            </a:r>
            <a:endParaRPr/>
          </a:p>
        </p:txBody>
      </p:sp>
      <p:sp>
        <p:nvSpPr>
          <p:cNvPr id="129" name="Google Shape;129;p3"/>
          <p:cNvSpPr/>
          <p:nvPr/>
        </p:nvSpPr>
        <p:spPr>
          <a:xfrm rot="1771584">
            <a:off x="-281352" y="6277084"/>
            <a:ext cx="2262841" cy="3515093"/>
          </a:xfrm>
          <a:custGeom>
            <a:rect b="b" l="l" r="r" t="t"/>
            <a:pathLst>
              <a:path extrusionOk="0" h="3515093" w="2262841">
                <a:moveTo>
                  <a:pt x="0" y="0"/>
                </a:moveTo>
                <a:lnTo>
                  <a:pt x="2262841" y="0"/>
                </a:lnTo>
                <a:lnTo>
                  <a:pt x="2262841" y="3515093"/>
                </a:lnTo>
                <a:lnTo>
                  <a:pt x="0" y="351509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0" name="Google Shape;130;p3"/>
          <p:cNvSpPr/>
          <p:nvPr/>
        </p:nvSpPr>
        <p:spPr>
          <a:xfrm rot="-5400000">
            <a:off x="16857233" y="4689363"/>
            <a:ext cx="779981" cy="908274"/>
          </a:xfrm>
          <a:custGeom>
            <a:rect b="b" l="l" r="r" t="t"/>
            <a:pathLst>
              <a:path extrusionOk="0" h="908274" w="779981">
                <a:moveTo>
                  <a:pt x="0" y="0"/>
                </a:moveTo>
                <a:lnTo>
                  <a:pt x="779980" y="0"/>
                </a:lnTo>
                <a:lnTo>
                  <a:pt x="779980" y="908274"/>
                </a:lnTo>
                <a:lnTo>
                  <a:pt x="0" y="90827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4"/>
          <p:cNvSpPr/>
          <p:nvPr/>
        </p:nvSpPr>
        <p:spPr>
          <a:xfrm>
            <a:off x="1028700" y="802975"/>
            <a:ext cx="466214" cy="451451"/>
          </a:xfrm>
          <a:custGeom>
            <a:rect b="b" l="l" r="r" t="t"/>
            <a:pathLst>
              <a:path extrusionOk="0" h="451451" w="466214">
                <a:moveTo>
                  <a:pt x="0" y="0"/>
                </a:moveTo>
                <a:lnTo>
                  <a:pt x="466214" y="0"/>
                </a:lnTo>
                <a:lnTo>
                  <a:pt x="466214" y="451450"/>
                </a:lnTo>
                <a:lnTo>
                  <a:pt x="0" y="4514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136" name="Google Shape;136;p4"/>
          <p:cNvGrpSpPr/>
          <p:nvPr/>
        </p:nvGrpSpPr>
        <p:grpSpPr>
          <a:xfrm>
            <a:off x="14309246" y="-985745"/>
            <a:ext cx="5573513" cy="11272745"/>
            <a:chOff x="0" y="-9525"/>
            <a:chExt cx="1467921" cy="2968954"/>
          </a:xfrm>
        </p:grpSpPr>
        <p:sp>
          <p:nvSpPr>
            <p:cNvPr id="137" name="Google Shape;137;p4"/>
            <p:cNvSpPr/>
            <p:nvPr/>
          </p:nvSpPr>
          <p:spPr>
            <a:xfrm>
              <a:off x="0" y="0"/>
              <a:ext cx="1467921" cy="2959429"/>
            </a:xfrm>
            <a:custGeom>
              <a:rect b="b" l="l" r="r" t="t"/>
              <a:pathLst>
                <a:path extrusionOk="0" h="2959429" w="1467921">
                  <a:moveTo>
                    <a:pt x="138906" y="0"/>
                  </a:moveTo>
                  <a:lnTo>
                    <a:pt x="1329016" y="0"/>
                  </a:lnTo>
                  <a:cubicBezTo>
                    <a:pt x="1365856" y="0"/>
                    <a:pt x="1401187" y="14635"/>
                    <a:pt x="1427237" y="40684"/>
                  </a:cubicBezTo>
                  <a:cubicBezTo>
                    <a:pt x="1453286" y="66734"/>
                    <a:pt x="1467921" y="102066"/>
                    <a:pt x="1467921" y="138906"/>
                  </a:cubicBezTo>
                  <a:lnTo>
                    <a:pt x="1467921" y="2820523"/>
                  </a:lnTo>
                  <a:cubicBezTo>
                    <a:pt x="1467921" y="2857363"/>
                    <a:pt x="1453286" y="2892694"/>
                    <a:pt x="1427237" y="2918744"/>
                  </a:cubicBezTo>
                  <a:cubicBezTo>
                    <a:pt x="1401187" y="2944794"/>
                    <a:pt x="1365856" y="2959429"/>
                    <a:pt x="1329016" y="2959429"/>
                  </a:cubicBezTo>
                  <a:lnTo>
                    <a:pt x="138906" y="2959429"/>
                  </a:lnTo>
                  <a:cubicBezTo>
                    <a:pt x="102066" y="2959429"/>
                    <a:pt x="66734" y="2944794"/>
                    <a:pt x="40684" y="2918744"/>
                  </a:cubicBezTo>
                  <a:cubicBezTo>
                    <a:pt x="14635" y="2892694"/>
                    <a:pt x="0" y="2857363"/>
                    <a:pt x="0" y="2820523"/>
                  </a:cubicBezTo>
                  <a:lnTo>
                    <a:pt x="0" y="138906"/>
                  </a:lnTo>
                  <a:cubicBezTo>
                    <a:pt x="0" y="102066"/>
                    <a:pt x="14635" y="66734"/>
                    <a:pt x="40684" y="40684"/>
                  </a:cubicBezTo>
                  <a:cubicBezTo>
                    <a:pt x="66734" y="14635"/>
                    <a:pt x="102066" y="0"/>
                    <a:pt x="138906" y="0"/>
                  </a:cubicBezTo>
                  <a:close/>
                </a:path>
              </a:pathLst>
            </a:custGeom>
            <a:solidFill>
              <a:srgbClr val="1A64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4"/>
            <p:cNvSpPr txBox="1"/>
            <p:nvPr/>
          </p:nvSpPr>
          <p:spPr>
            <a:xfrm>
              <a:off x="0" y="-9525"/>
              <a:ext cx="1467921" cy="29689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9" name="Google Shape;139;p4"/>
          <p:cNvSpPr/>
          <p:nvPr/>
        </p:nvSpPr>
        <p:spPr>
          <a:xfrm>
            <a:off x="11029379" y="-1201738"/>
            <a:ext cx="6229921" cy="8899887"/>
          </a:xfrm>
          <a:custGeom>
            <a:rect b="b" l="l" r="r" t="t"/>
            <a:pathLst>
              <a:path extrusionOk="0" h="6350000" w="4445000">
                <a:moveTo>
                  <a:pt x="3429000" y="6350000"/>
                </a:moveTo>
                <a:lnTo>
                  <a:pt x="1016000" y="6350000"/>
                </a:lnTo>
                <a:cubicBezTo>
                  <a:pt x="454660" y="6350000"/>
                  <a:pt x="0" y="5895340"/>
                  <a:pt x="0" y="5334000"/>
                </a:cubicBezTo>
                <a:lnTo>
                  <a:pt x="0" y="1016000"/>
                </a:lnTo>
                <a:cubicBezTo>
                  <a:pt x="0" y="454660"/>
                  <a:pt x="454660" y="0"/>
                  <a:pt x="1016000" y="0"/>
                </a:cubicBezTo>
                <a:lnTo>
                  <a:pt x="3429000" y="0"/>
                </a:lnTo>
                <a:cubicBezTo>
                  <a:pt x="3990340" y="0"/>
                  <a:pt x="4445000" y="454660"/>
                  <a:pt x="4445000" y="1016000"/>
                </a:cubicBezTo>
                <a:lnTo>
                  <a:pt x="4445000" y="5334000"/>
                </a:lnTo>
                <a:cubicBezTo>
                  <a:pt x="4445000" y="5895340"/>
                  <a:pt x="3990340" y="6350000"/>
                  <a:pt x="3429000" y="6350000"/>
                </a:cubicBez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-24813" r="-89598" t="0"/>
            </a:stretch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4"/>
          <p:cNvGrpSpPr/>
          <p:nvPr/>
        </p:nvGrpSpPr>
        <p:grpSpPr>
          <a:xfrm>
            <a:off x="9745664" y="4442237"/>
            <a:ext cx="4582632" cy="4816013"/>
            <a:chOff x="0" y="-9525"/>
            <a:chExt cx="812800" cy="854194"/>
          </a:xfrm>
        </p:grpSpPr>
        <p:sp>
          <p:nvSpPr>
            <p:cNvPr id="141" name="Google Shape;141;p4"/>
            <p:cNvSpPr/>
            <p:nvPr/>
          </p:nvSpPr>
          <p:spPr>
            <a:xfrm>
              <a:off x="0" y="0"/>
              <a:ext cx="812800" cy="844669"/>
            </a:xfrm>
            <a:custGeom>
              <a:rect b="b" l="l" r="r" t="t"/>
              <a:pathLst>
                <a:path extrusionOk="0" h="844669" w="812800">
                  <a:moveTo>
                    <a:pt x="150357" y="0"/>
                  </a:moveTo>
                  <a:lnTo>
                    <a:pt x="662443" y="0"/>
                  </a:lnTo>
                  <a:cubicBezTo>
                    <a:pt x="745483" y="0"/>
                    <a:pt x="812800" y="67317"/>
                    <a:pt x="812800" y="150357"/>
                  </a:cubicBezTo>
                  <a:lnTo>
                    <a:pt x="812800" y="694312"/>
                  </a:lnTo>
                  <a:cubicBezTo>
                    <a:pt x="812800" y="734189"/>
                    <a:pt x="796959" y="772433"/>
                    <a:pt x="768761" y="800630"/>
                  </a:cubicBezTo>
                  <a:cubicBezTo>
                    <a:pt x="740564" y="828828"/>
                    <a:pt x="702320" y="844669"/>
                    <a:pt x="662443" y="844669"/>
                  </a:cubicBezTo>
                  <a:lnTo>
                    <a:pt x="150357" y="844669"/>
                  </a:lnTo>
                  <a:cubicBezTo>
                    <a:pt x="67317" y="844669"/>
                    <a:pt x="0" y="777352"/>
                    <a:pt x="0" y="694312"/>
                  </a:cubicBezTo>
                  <a:lnTo>
                    <a:pt x="0" y="150357"/>
                  </a:lnTo>
                  <a:cubicBezTo>
                    <a:pt x="0" y="67317"/>
                    <a:pt x="67317" y="0"/>
                    <a:pt x="150357" y="0"/>
                  </a:cubicBezTo>
                  <a:close/>
                </a:path>
              </a:pathLst>
            </a:custGeom>
            <a:solidFill>
              <a:srgbClr val="7EC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4"/>
            <p:cNvSpPr txBox="1"/>
            <p:nvPr/>
          </p:nvSpPr>
          <p:spPr>
            <a:xfrm>
              <a:off x="0" y="-9525"/>
              <a:ext cx="812800" cy="85419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3" name="Google Shape;143;p4"/>
          <p:cNvSpPr/>
          <p:nvPr/>
        </p:nvSpPr>
        <p:spPr>
          <a:xfrm>
            <a:off x="9927301" y="4688506"/>
            <a:ext cx="4235148" cy="4377186"/>
          </a:xfrm>
          <a:custGeom>
            <a:rect b="b" l="l" r="r" t="t"/>
            <a:pathLst>
              <a:path extrusionOk="0" h="6562979" w="6350013">
                <a:moveTo>
                  <a:pt x="6350000" y="5480583"/>
                </a:moveTo>
                <a:cubicBezTo>
                  <a:pt x="6350000" y="6078372"/>
                  <a:pt x="5865419" y="6562979"/>
                  <a:pt x="5267617" y="6562979"/>
                </a:cubicBezTo>
                <a:lnTo>
                  <a:pt x="1082383" y="6562979"/>
                </a:lnTo>
                <a:cubicBezTo>
                  <a:pt x="484594" y="6562979"/>
                  <a:pt x="0" y="6078385"/>
                  <a:pt x="0" y="5480583"/>
                </a:cubicBezTo>
                <a:lnTo>
                  <a:pt x="0" y="1082383"/>
                </a:lnTo>
                <a:cubicBezTo>
                  <a:pt x="0" y="484594"/>
                  <a:pt x="484581" y="0"/>
                  <a:pt x="1082383" y="0"/>
                </a:cubicBezTo>
                <a:lnTo>
                  <a:pt x="5267630" y="0"/>
                </a:lnTo>
                <a:cubicBezTo>
                  <a:pt x="5865419" y="0"/>
                  <a:pt x="6350013" y="484594"/>
                  <a:pt x="6350013" y="1082383"/>
                </a:cubicBezTo>
                <a:lnTo>
                  <a:pt x="6350013" y="5480583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-29807" r="-29806" t="0"/>
            </a:stretch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4"/>
          <p:cNvSpPr/>
          <p:nvPr/>
        </p:nvSpPr>
        <p:spPr>
          <a:xfrm>
            <a:off x="1676310" y="4612323"/>
            <a:ext cx="726388" cy="181597"/>
          </a:xfrm>
          <a:custGeom>
            <a:rect b="b" l="l" r="r" t="t"/>
            <a:pathLst>
              <a:path extrusionOk="0" h="181597" w="726388">
                <a:moveTo>
                  <a:pt x="0" y="0"/>
                </a:moveTo>
                <a:lnTo>
                  <a:pt x="726388" y="0"/>
                </a:lnTo>
                <a:lnTo>
                  <a:pt x="726388" y="181597"/>
                </a:lnTo>
                <a:lnTo>
                  <a:pt x="0" y="18159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5" name="Google Shape;145;p4"/>
          <p:cNvSpPr/>
          <p:nvPr/>
        </p:nvSpPr>
        <p:spPr>
          <a:xfrm>
            <a:off x="1676310" y="5470195"/>
            <a:ext cx="252546" cy="377564"/>
          </a:xfrm>
          <a:custGeom>
            <a:rect b="b" l="l" r="r" t="t"/>
            <a:pathLst>
              <a:path extrusionOk="0" h="377564" w="252546">
                <a:moveTo>
                  <a:pt x="0" y="0"/>
                </a:moveTo>
                <a:lnTo>
                  <a:pt x="252546" y="0"/>
                </a:lnTo>
                <a:lnTo>
                  <a:pt x="252546" y="377564"/>
                </a:lnTo>
                <a:lnTo>
                  <a:pt x="0" y="37756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6" name="Google Shape;146;p4"/>
          <p:cNvSpPr/>
          <p:nvPr/>
        </p:nvSpPr>
        <p:spPr>
          <a:xfrm>
            <a:off x="1676310" y="7441507"/>
            <a:ext cx="252546" cy="377564"/>
          </a:xfrm>
          <a:custGeom>
            <a:rect b="b" l="l" r="r" t="t"/>
            <a:pathLst>
              <a:path extrusionOk="0" h="377564" w="252546">
                <a:moveTo>
                  <a:pt x="0" y="0"/>
                </a:moveTo>
                <a:lnTo>
                  <a:pt x="252546" y="0"/>
                </a:lnTo>
                <a:lnTo>
                  <a:pt x="252546" y="377564"/>
                </a:lnTo>
                <a:lnTo>
                  <a:pt x="0" y="37756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7" name="Google Shape;147;p4"/>
          <p:cNvSpPr/>
          <p:nvPr/>
        </p:nvSpPr>
        <p:spPr>
          <a:xfrm rot="1771584">
            <a:off x="-866988" y="7979029"/>
            <a:ext cx="1929898" cy="2997899"/>
          </a:xfrm>
          <a:custGeom>
            <a:rect b="b" l="l" r="r" t="t"/>
            <a:pathLst>
              <a:path extrusionOk="0" h="2997899" w="1929898">
                <a:moveTo>
                  <a:pt x="0" y="0"/>
                </a:moveTo>
                <a:lnTo>
                  <a:pt x="1929898" y="0"/>
                </a:lnTo>
                <a:lnTo>
                  <a:pt x="1929898" y="2997900"/>
                </a:lnTo>
                <a:lnTo>
                  <a:pt x="0" y="29979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8" name="Google Shape;148;p4"/>
          <p:cNvSpPr/>
          <p:nvPr/>
        </p:nvSpPr>
        <p:spPr>
          <a:xfrm rot="-5400000">
            <a:off x="16869310" y="5577671"/>
            <a:ext cx="779981" cy="908274"/>
          </a:xfrm>
          <a:custGeom>
            <a:rect b="b" l="l" r="r" t="t"/>
            <a:pathLst>
              <a:path extrusionOk="0" h="908274" w="779981">
                <a:moveTo>
                  <a:pt x="0" y="0"/>
                </a:moveTo>
                <a:lnTo>
                  <a:pt x="779980" y="0"/>
                </a:lnTo>
                <a:lnTo>
                  <a:pt x="779980" y="908274"/>
                </a:lnTo>
                <a:lnTo>
                  <a:pt x="0" y="90827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9" name="Google Shape;149;p4"/>
          <p:cNvSpPr txBox="1"/>
          <p:nvPr/>
        </p:nvSpPr>
        <p:spPr>
          <a:xfrm>
            <a:off x="1676310" y="2275478"/>
            <a:ext cx="7094265" cy="10001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500" u="none" cap="none" strike="noStrike">
                <a:solidFill>
                  <a:srgbClr val="1A6436"/>
                </a:solidFill>
                <a:latin typeface="Oswald"/>
                <a:ea typeface="Oswald"/>
                <a:cs typeface="Oswald"/>
                <a:sym typeface="Oswald"/>
              </a:rPr>
              <a:t>OUR SOLUTION</a:t>
            </a:r>
            <a:endParaRPr/>
          </a:p>
        </p:txBody>
      </p:sp>
      <p:sp>
        <p:nvSpPr>
          <p:cNvPr id="150" name="Google Shape;150;p4"/>
          <p:cNvSpPr txBox="1"/>
          <p:nvPr/>
        </p:nvSpPr>
        <p:spPr>
          <a:xfrm>
            <a:off x="2212513" y="5974658"/>
            <a:ext cx="6558061" cy="1123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An AI-powered web application that helps farmers detect plant diseases early using just an image of a leaf.</a:t>
            </a:r>
            <a:endParaRPr/>
          </a:p>
        </p:txBody>
      </p:sp>
      <p:sp>
        <p:nvSpPr>
          <p:cNvPr id="151" name="Google Shape;151;p4"/>
          <p:cNvSpPr txBox="1"/>
          <p:nvPr/>
        </p:nvSpPr>
        <p:spPr>
          <a:xfrm>
            <a:off x="2212513" y="7384357"/>
            <a:ext cx="6558061" cy="1885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Upload plant leaf image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AI analyzes and predicts disease (simulated for now)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Farmer receives instant feedback for early intervention</a:t>
            </a:r>
            <a:endParaRPr/>
          </a:p>
        </p:txBody>
      </p:sp>
      <p:sp>
        <p:nvSpPr>
          <p:cNvPr id="152" name="Google Shape;152;p4"/>
          <p:cNvSpPr txBox="1"/>
          <p:nvPr/>
        </p:nvSpPr>
        <p:spPr>
          <a:xfrm>
            <a:off x="2212513" y="5527345"/>
            <a:ext cx="5962092" cy="320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99" u="none" cap="none" strike="noStrike">
                <a:solidFill>
                  <a:srgbClr val="1A6436"/>
                </a:solidFill>
                <a:latin typeface="Montserrat"/>
                <a:ea typeface="Montserrat"/>
                <a:cs typeface="Montserrat"/>
                <a:sym typeface="Montserrat"/>
              </a:rPr>
              <a:t>Introducing LeafGuard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5"/>
          <p:cNvSpPr/>
          <p:nvPr/>
        </p:nvSpPr>
        <p:spPr>
          <a:xfrm>
            <a:off x="1028700" y="802975"/>
            <a:ext cx="466214" cy="451451"/>
          </a:xfrm>
          <a:custGeom>
            <a:rect b="b" l="l" r="r" t="t"/>
            <a:pathLst>
              <a:path extrusionOk="0" h="451451" w="466214">
                <a:moveTo>
                  <a:pt x="0" y="0"/>
                </a:moveTo>
                <a:lnTo>
                  <a:pt x="466214" y="0"/>
                </a:lnTo>
                <a:lnTo>
                  <a:pt x="466214" y="451450"/>
                </a:lnTo>
                <a:lnTo>
                  <a:pt x="0" y="4514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158" name="Google Shape;158;p5"/>
          <p:cNvGrpSpPr/>
          <p:nvPr/>
        </p:nvGrpSpPr>
        <p:grpSpPr>
          <a:xfrm>
            <a:off x="13612721" y="-36165"/>
            <a:ext cx="4675279" cy="10323165"/>
            <a:chOff x="0" y="-9525"/>
            <a:chExt cx="1231349" cy="2718858"/>
          </a:xfrm>
        </p:grpSpPr>
        <p:sp>
          <p:nvSpPr>
            <p:cNvPr id="159" name="Google Shape;159;p5"/>
            <p:cNvSpPr/>
            <p:nvPr/>
          </p:nvSpPr>
          <p:spPr>
            <a:xfrm>
              <a:off x="0" y="0"/>
              <a:ext cx="1231349" cy="2709333"/>
            </a:xfrm>
            <a:custGeom>
              <a:rect b="b" l="l" r="r" t="t"/>
              <a:pathLst>
                <a:path extrusionOk="0" h="2709333" w="1231349">
                  <a:moveTo>
                    <a:pt x="0" y="0"/>
                  </a:moveTo>
                  <a:lnTo>
                    <a:pt x="1231349" y="0"/>
                  </a:lnTo>
                  <a:lnTo>
                    <a:pt x="1231349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1A6436"/>
            </a:solidFill>
            <a:ln>
              <a:noFill/>
            </a:ln>
          </p:spPr>
        </p:sp>
        <p:sp>
          <p:nvSpPr>
            <p:cNvPr id="160" name="Google Shape;160;p5"/>
            <p:cNvSpPr txBox="1"/>
            <p:nvPr/>
          </p:nvSpPr>
          <p:spPr>
            <a:xfrm>
              <a:off x="0" y="-9525"/>
              <a:ext cx="1231349" cy="271885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1" name="Google Shape;161;p5"/>
          <p:cNvSpPr/>
          <p:nvPr/>
        </p:nvSpPr>
        <p:spPr>
          <a:xfrm>
            <a:off x="10002325" y="1035484"/>
            <a:ext cx="8932747" cy="5359648"/>
          </a:xfrm>
          <a:custGeom>
            <a:rect b="b" l="l" r="r" t="t"/>
            <a:pathLst>
              <a:path extrusionOk="0" h="3810000" w="6350000">
                <a:moveTo>
                  <a:pt x="0" y="3175000"/>
                </a:moveTo>
                <a:lnTo>
                  <a:pt x="0" y="635000"/>
                </a:lnTo>
                <a:cubicBezTo>
                  <a:pt x="0" y="284480"/>
                  <a:pt x="284480" y="0"/>
                  <a:pt x="635000" y="0"/>
                </a:cubicBezTo>
                <a:lnTo>
                  <a:pt x="5715000" y="0"/>
                </a:lnTo>
                <a:cubicBezTo>
                  <a:pt x="6065520" y="0"/>
                  <a:pt x="6350000" y="284480"/>
                  <a:pt x="6350000" y="635000"/>
                </a:cubicBezTo>
                <a:lnTo>
                  <a:pt x="6350000" y="3175000"/>
                </a:lnTo>
                <a:cubicBezTo>
                  <a:pt x="6350000" y="3525520"/>
                  <a:pt x="6065520" y="3810000"/>
                  <a:pt x="5715000" y="3810000"/>
                </a:cubicBezTo>
                <a:lnTo>
                  <a:pt x="635000" y="3810000"/>
                </a:lnTo>
                <a:cubicBezTo>
                  <a:pt x="284480" y="3810000"/>
                  <a:pt x="0" y="3525520"/>
                  <a:pt x="0" y="3175000"/>
                </a:cubicBez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5518" l="0" r="0" t="-5519"/>
            </a:stretch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5"/>
          <p:cNvSpPr/>
          <p:nvPr/>
        </p:nvSpPr>
        <p:spPr>
          <a:xfrm>
            <a:off x="10002325" y="6569825"/>
            <a:ext cx="7220792" cy="4332475"/>
          </a:xfrm>
          <a:custGeom>
            <a:rect b="b" l="l" r="r" t="t"/>
            <a:pathLst>
              <a:path extrusionOk="0" h="3810000" w="6350000">
                <a:moveTo>
                  <a:pt x="0" y="3175000"/>
                </a:moveTo>
                <a:lnTo>
                  <a:pt x="0" y="635000"/>
                </a:lnTo>
                <a:cubicBezTo>
                  <a:pt x="0" y="284480"/>
                  <a:pt x="284480" y="0"/>
                  <a:pt x="635000" y="0"/>
                </a:cubicBezTo>
                <a:lnTo>
                  <a:pt x="5715000" y="0"/>
                </a:lnTo>
                <a:cubicBezTo>
                  <a:pt x="6065520" y="0"/>
                  <a:pt x="6350000" y="284480"/>
                  <a:pt x="6350000" y="635000"/>
                </a:cubicBezTo>
                <a:lnTo>
                  <a:pt x="6350000" y="3175000"/>
                </a:lnTo>
                <a:cubicBezTo>
                  <a:pt x="6350000" y="3525520"/>
                  <a:pt x="6065520" y="3810000"/>
                  <a:pt x="5715000" y="3810000"/>
                </a:cubicBezTo>
                <a:lnTo>
                  <a:pt x="635000" y="3810000"/>
                </a:lnTo>
                <a:cubicBezTo>
                  <a:pt x="284480" y="3810000"/>
                  <a:pt x="0" y="3525520"/>
                  <a:pt x="0" y="3175000"/>
                </a:cubicBez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-5518" l="0" r="0" t="-5519"/>
            </a:stretch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5"/>
          <p:cNvSpPr/>
          <p:nvPr/>
        </p:nvSpPr>
        <p:spPr>
          <a:xfrm>
            <a:off x="2049735" y="4788170"/>
            <a:ext cx="726388" cy="181597"/>
          </a:xfrm>
          <a:custGeom>
            <a:rect b="b" l="l" r="r" t="t"/>
            <a:pathLst>
              <a:path extrusionOk="0" h="181597" w="726388">
                <a:moveTo>
                  <a:pt x="0" y="0"/>
                </a:moveTo>
                <a:lnTo>
                  <a:pt x="726388" y="0"/>
                </a:lnTo>
                <a:lnTo>
                  <a:pt x="726388" y="181597"/>
                </a:lnTo>
                <a:lnTo>
                  <a:pt x="0" y="18159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4" name="Google Shape;164;p5"/>
          <p:cNvSpPr/>
          <p:nvPr/>
        </p:nvSpPr>
        <p:spPr>
          <a:xfrm rot="1771584">
            <a:off x="-1131421" y="7500753"/>
            <a:ext cx="2262841" cy="3515093"/>
          </a:xfrm>
          <a:custGeom>
            <a:rect b="b" l="l" r="r" t="t"/>
            <a:pathLst>
              <a:path extrusionOk="0" h="3515093" w="2262841">
                <a:moveTo>
                  <a:pt x="0" y="0"/>
                </a:moveTo>
                <a:lnTo>
                  <a:pt x="2262842" y="0"/>
                </a:lnTo>
                <a:lnTo>
                  <a:pt x="2262842" y="3515094"/>
                </a:lnTo>
                <a:lnTo>
                  <a:pt x="0" y="351509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5" name="Google Shape;165;p5"/>
          <p:cNvSpPr/>
          <p:nvPr/>
        </p:nvSpPr>
        <p:spPr>
          <a:xfrm rot="-5400000">
            <a:off x="16857233" y="574563"/>
            <a:ext cx="779981" cy="908274"/>
          </a:xfrm>
          <a:custGeom>
            <a:rect b="b" l="l" r="r" t="t"/>
            <a:pathLst>
              <a:path extrusionOk="0" h="908274" w="779981">
                <a:moveTo>
                  <a:pt x="0" y="0"/>
                </a:moveTo>
                <a:lnTo>
                  <a:pt x="779980" y="0"/>
                </a:lnTo>
                <a:lnTo>
                  <a:pt x="779980" y="908274"/>
                </a:lnTo>
                <a:lnTo>
                  <a:pt x="0" y="90827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6" name="Google Shape;166;p5"/>
          <p:cNvSpPr/>
          <p:nvPr/>
        </p:nvSpPr>
        <p:spPr>
          <a:xfrm>
            <a:off x="2049735" y="5594492"/>
            <a:ext cx="809070" cy="806036"/>
          </a:xfrm>
          <a:custGeom>
            <a:rect b="b" l="l" r="r" t="t"/>
            <a:pathLst>
              <a:path extrusionOk="0" h="806036" w="809070">
                <a:moveTo>
                  <a:pt x="0" y="0"/>
                </a:moveTo>
                <a:lnTo>
                  <a:pt x="809071" y="0"/>
                </a:lnTo>
                <a:lnTo>
                  <a:pt x="809071" y="806036"/>
                </a:lnTo>
                <a:lnTo>
                  <a:pt x="0" y="80603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7" name="Google Shape;167;p5"/>
          <p:cNvSpPr txBox="1"/>
          <p:nvPr/>
        </p:nvSpPr>
        <p:spPr>
          <a:xfrm>
            <a:off x="2049735" y="2451324"/>
            <a:ext cx="7094265" cy="19907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500" u="none" cap="none" strike="noStrike">
                <a:solidFill>
                  <a:srgbClr val="1A6436"/>
                </a:solidFill>
                <a:latin typeface="Oswald"/>
                <a:ea typeface="Oswald"/>
                <a:cs typeface="Oswald"/>
                <a:sym typeface="Oswald"/>
              </a:rPr>
              <a:t>PROTOTYPE FEATURES</a:t>
            </a:r>
            <a:endParaRPr/>
          </a:p>
        </p:txBody>
      </p:sp>
      <p:sp>
        <p:nvSpPr>
          <p:cNvPr id="168" name="Google Shape;168;p5"/>
          <p:cNvSpPr txBox="1"/>
          <p:nvPr/>
        </p:nvSpPr>
        <p:spPr>
          <a:xfrm>
            <a:off x="2049735" y="6667261"/>
            <a:ext cx="6855674" cy="2266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15902" lvl="1" marL="43180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Flask (Python) backend</a:t>
            </a:r>
            <a:endParaRPr/>
          </a:p>
          <a:p>
            <a:pPr indent="-215902" lvl="1" marL="43180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Dummy model saved with PyTorch</a:t>
            </a:r>
            <a:endParaRPr/>
          </a:p>
          <a:p>
            <a:pPr indent="-215902" lvl="1" marL="43180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Web-based UI for uploading leaf images</a:t>
            </a:r>
            <a:endParaRPr/>
          </a:p>
          <a:p>
            <a:pPr indent="-215902" lvl="1" marL="43180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Easily expandable to real AI models and mobile platforms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9" name="Google Shape;169;p5"/>
          <p:cNvSpPr txBox="1"/>
          <p:nvPr/>
        </p:nvSpPr>
        <p:spPr>
          <a:xfrm>
            <a:off x="3230914" y="5601765"/>
            <a:ext cx="4980300" cy="3987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300" u="none" cap="none" strike="noStrike">
                <a:solidFill>
                  <a:srgbClr val="1A6436"/>
                </a:solidFill>
                <a:latin typeface="Poppins"/>
                <a:ea typeface="Poppins"/>
                <a:cs typeface="Poppins"/>
                <a:sym typeface="Poppins"/>
              </a:rPr>
              <a:t>Tech Stack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6"/>
          <p:cNvSpPr/>
          <p:nvPr/>
        </p:nvSpPr>
        <p:spPr>
          <a:xfrm>
            <a:off x="1028700" y="802975"/>
            <a:ext cx="466214" cy="451451"/>
          </a:xfrm>
          <a:custGeom>
            <a:rect b="b" l="l" r="r" t="t"/>
            <a:pathLst>
              <a:path extrusionOk="0" h="451451" w="466214">
                <a:moveTo>
                  <a:pt x="0" y="0"/>
                </a:moveTo>
                <a:lnTo>
                  <a:pt x="466214" y="0"/>
                </a:lnTo>
                <a:lnTo>
                  <a:pt x="466214" y="451450"/>
                </a:lnTo>
                <a:lnTo>
                  <a:pt x="0" y="4514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175" name="Google Shape;175;p6"/>
          <p:cNvGrpSpPr/>
          <p:nvPr/>
        </p:nvGrpSpPr>
        <p:grpSpPr>
          <a:xfrm>
            <a:off x="0" y="5558141"/>
            <a:ext cx="18288000" cy="6661860"/>
            <a:chOff x="0" y="-9525"/>
            <a:chExt cx="4816593" cy="1754564"/>
          </a:xfrm>
        </p:grpSpPr>
        <p:sp>
          <p:nvSpPr>
            <p:cNvPr id="176" name="Google Shape;176;p6"/>
            <p:cNvSpPr/>
            <p:nvPr/>
          </p:nvSpPr>
          <p:spPr>
            <a:xfrm>
              <a:off x="0" y="0"/>
              <a:ext cx="4816592" cy="1745039"/>
            </a:xfrm>
            <a:custGeom>
              <a:rect b="b" l="l" r="r" t="t"/>
              <a:pathLst>
                <a:path extrusionOk="0" h="1745039" w="4816592">
                  <a:moveTo>
                    <a:pt x="42333" y="0"/>
                  </a:moveTo>
                  <a:lnTo>
                    <a:pt x="4774259" y="0"/>
                  </a:lnTo>
                  <a:cubicBezTo>
                    <a:pt x="4785487" y="0"/>
                    <a:pt x="4796254" y="4460"/>
                    <a:pt x="4804193" y="12399"/>
                  </a:cubicBezTo>
                  <a:cubicBezTo>
                    <a:pt x="4812132" y="20338"/>
                    <a:pt x="4816592" y="31106"/>
                    <a:pt x="4816592" y="42333"/>
                  </a:cubicBezTo>
                  <a:lnTo>
                    <a:pt x="4816592" y="1702706"/>
                  </a:lnTo>
                  <a:cubicBezTo>
                    <a:pt x="4816592" y="1713933"/>
                    <a:pt x="4812132" y="1724701"/>
                    <a:pt x="4804193" y="1732640"/>
                  </a:cubicBezTo>
                  <a:cubicBezTo>
                    <a:pt x="4796254" y="1740579"/>
                    <a:pt x="4785487" y="1745039"/>
                    <a:pt x="4774259" y="1745039"/>
                  </a:cubicBezTo>
                  <a:lnTo>
                    <a:pt x="42333" y="1745039"/>
                  </a:lnTo>
                  <a:cubicBezTo>
                    <a:pt x="31106" y="1745039"/>
                    <a:pt x="20338" y="1740579"/>
                    <a:pt x="12399" y="1732640"/>
                  </a:cubicBezTo>
                  <a:cubicBezTo>
                    <a:pt x="4460" y="1724701"/>
                    <a:pt x="0" y="1713933"/>
                    <a:pt x="0" y="1702706"/>
                  </a:cubicBezTo>
                  <a:lnTo>
                    <a:pt x="0" y="42333"/>
                  </a:lnTo>
                  <a:cubicBezTo>
                    <a:pt x="0" y="31106"/>
                    <a:pt x="4460" y="20338"/>
                    <a:pt x="12399" y="12399"/>
                  </a:cubicBezTo>
                  <a:cubicBezTo>
                    <a:pt x="20338" y="4460"/>
                    <a:pt x="31106" y="0"/>
                    <a:pt x="42333" y="0"/>
                  </a:cubicBezTo>
                  <a:close/>
                </a:path>
              </a:pathLst>
            </a:custGeom>
            <a:solidFill>
              <a:srgbClr val="1A64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6"/>
            <p:cNvSpPr txBox="1"/>
            <p:nvPr/>
          </p:nvSpPr>
          <p:spPr>
            <a:xfrm>
              <a:off x="0" y="-9525"/>
              <a:ext cx="4816593" cy="175456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8" name="Google Shape;178;p6"/>
          <p:cNvGrpSpPr/>
          <p:nvPr/>
        </p:nvGrpSpPr>
        <p:grpSpPr>
          <a:xfrm>
            <a:off x="10662803" y="-307719"/>
            <a:ext cx="10902437" cy="10902437"/>
            <a:chOff x="0" y="0"/>
            <a:chExt cx="812800" cy="812800"/>
          </a:xfrm>
        </p:grpSpPr>
        <p:sp>
          <p:nvSpPr>
            <p:cNvPr id="179" name="Google Shape;179;p6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EC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6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1" name="Google Shape;181;p6"/>
          <p:cNvSpPr/>
          <p:nvPr/>
        </p:nvSpPr>
        <p:spPr>
          <a:xfrm>
            <a:off x="10974283" y="-307719"/>
            <a:ext cx="10902481" cy="10902437"/>
          </a:xfrm>
          <a:custGeom>
            <a:rect b="b" l="l" r="r" t="t"/>
            <a:pathLst>
              <a:path extrusionOk="0" h="6349975" w="6350000">
                <a:moveTo>
                  <a:pt x="6350000" y="3175025"/>
                </a:moveTo>
                <a:cubicBezTo>
                  <a:pt x="6350000" y="4928451"/>
                  <a:pt x="4928476" y="6349975"/>
                  <a:pt x="3175000" y="6349975"/>
                </a:cubicBezTo>
                <a:cubicBezTo>
                  <a:pt x="1421498" y="6349975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2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-25185" r="-25183" t="0"/>
            </a:stretch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6"/>
          <p:cNvSpPr/>
          <p:nvPr/>
        </p:nvSpPr>
        <p:spPr>
          <a:xfrm>
            <a:off x="2049735" y="4661840"/>
            <a:ext cx="726388" cy="181597"/>
          </a:xfrm>
          <a:custGeom>
            <a:rect b="b" l="l" r="r" t="t"/>
            <a:pathLst>
              <a:path extrusionOk="0" h="181597" w="726388">
                <a:moveTo>
                  <a:pt x="0" y="0"/>
                </a:moveTo>
                <a:lnTo>
                  <a:pt x="726388" y="0"/>
                </a:lnTo>
                <a:lnTo>
                  <a:pt x="726388" y="181597"/>
                </a:lnTo>
                <a:lnTo>
                  <a:pt x="0" y="18159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3" name="Google Shape;183;p6"/>
          <p:cNvSpPr/>
          <p:nvPr/>
        </p:nvSpPr>
        <p:spPr>
          <a:xfrm rot="-2638405">
            <a:off x="9213351" y="4190912"/>
            <a:ext cx="2262841" cy="3515093"/>
          </a:xfrm>
          <a:custGeom>
            <a:rect b="b" l="l" r="r" t="t"/>
            <a:pathLst>
              <a:path extrusionOk="0" h="3515093" w="2262841">
                <a:moveTo>
                  <a:pt x="0" y="0"/>
                </a:moveTo>
                <a:lnTo>
                  <a:pt x="2262841" y="0"/>
                </a:lnTo>
                <a:lnTo>
                  <a:pt x="2262841" y="3515093"/>
                </a:lnTo>
                <a:lnTo>
                  <a:pt x="0" y="351509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4" name="Google Shape;184;p6"/>
          <p:cNvSpPr txBox="1"/>
          <p:nvPr/>
        </p:nvSpPr>
        <p:spPr>
          <a:xfrm>
            <a:off x="2049735" y="2324995"/>
            <a:ext cx="7094265" cy="10001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500" u="none" cap="none" strike="noStrike">
                <a:solidFill>
                  <a:srgbClr val="1A6436"/>
                </a:solidFill>
                <a:latin typeface="Oswald"/>
                <a:ea typeface="Oswald"/>
                <a:cs typeface="Oswald"/>
                <a:sym typeface="Oswald"/>
              </a:rPr>
              <a:t> TARGET IMPACT</a:t>
            </a:r>
            <a:endParaRPr/>
          </a:p>
        </p:txBody>
      </p:sp>
      <p:sp>
        <p:nvSpPr>
          <p:cNvPr id="185" name="Google Shape;185;p6"/>
          <p:cNvSpPr txBox="1"/>
          <p:nvPr/>
        </p:nvSpPr>
        <p:spPr>
          <a:xfrm>
            <a:off x="2615821" y="6335856"/>
            <a:ext cx="4772302" cy="320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99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Who Benefits?</a:t>
            </a:r>
            <a:endParaRPr/>
          </a:p>
        </p:txBody>
      </p:sp>
      <p:sp>
        <p:nvSpPr>
          <p:cNvPr id="186" name="Google Shape;186;p6"/>
          <p:cNvSpPr txBox="1"/>
          <p:nvPr/>
        </p:nvSpPr>
        <p:spPr>
          <a:xfrm>
            <a:off x="1261807" y="6909852"/>
            <a:ext cx="8358461" cy="22351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78345" lvl="1" marL="75669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04"/>
              <a:buFont typeface="Arial"/>
              <a:buChar char="•"/>
            </a:pPr>
            <a:r>
              <a:rPr b="1" i="0" lang="en-US" sz="3504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Smallholder and township farmers</a:t>
            </a:r>
            <a:endParaRPr/>
          </a:p>
          <a:p>
            <a:pPr indent="-378345" lvl="1" marL="75669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04"/>
              <a:buFont typeface="Arial"/>
              <a:buChar char="•"/>
            </a:pPr>
            <a:r>
              <a:rPr b="1" i="0" lang="en-US" sz="3504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Local agricultural cooperatives</a:t>
            </a:r>
            <a:endParaRPr/>
          </a:p>
          <a:p>
            <a:pPr indent="-378345" lvl="1" marL="75669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04"/>
              <a:buFont typeface="Arial"/>
              <a:buChar char="•"/>
            </a:pPr>
            <a:r>
              <a:rPr b="1" i="0" lang="en-US" sz="3504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Youth and women in rural areas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3504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7" name="Google Shape;187;p6"/>
          <p:cNvSpPr/>
          <p:nvPr/>
        </p:nvSpPr>
        <p:spPr>
          <a:xfrm rot="-5400000">
            <a:off x="184573" y="8804163"/>
            <a:ext cx="779981" cy="908274"/>
          </a:xfrm>
          <a:custGeom>
            <a:rect b="b" l="l" r="r" t="t"/>
            <a:pathLst>
              <a:path extrusionOk="0" h="908274" w="779981">
                <a:moveTo>
                  <a:pt x="0" y="0"/>
                </a:moveTo>
                <a:lnTo>
                  <a:pt x="779980" y="0"/>
                </a:lnTo>
                <a:lnTo>
                  <a:pt x="779980" y="908274"/>
                </a:lnTo>
                <a:lnTo>
                  <a:pt x="0" y="90827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7"/>
          <p:cNvSpPr/>
          <p:nvPr/>
        </p:nvSpPr>
        <p:spPr>
          <a:xfrm>
            <a:off x="1028700" y="802975"/>
            <a:ext cx="466214" cy="451451"/>
          </a:xfrm>
          <a:custGeom>
            <a:rect b="b" l="l" r="r" t="t"/>
            <a:pathLst>
              <a:path extrusionOk="0" h="451451" w="466214">
                <a:moveTo>
                  <a:pt x="0" y="0"/>
                </a:moveTo>
                <a:lnTo>
                  <a:pt x="466214" y="0"/>
                </a:lnTo>
                <a:lnTo>
                  <a:pt x="466214" y="451450"/>
                </a:lnTo>
                <a:lnTo>
                  <a:pt x="0" y="4514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193" name="Google Shape;193;p7"/>
          <p:cNvGrpSpPr/>
          <p:nvPr/>
        </p:nvGrpSpPr>
        <p:grpSpPr>
          <a:xfrm>
            <a:off x="14362589" y="-36165"/>
            <a:ext cx="3925411" cy="10323165"/>
            <a:chOff x="0" y="-9525"/>
            <a:chExt cx="1033853" cy="2718858"/>
          </a:xfrm>
        </p:grpSpPr>
        <p:sp>
          <p:nvSpPr>
            <p:cNvPr id="194" name="Google Shape;194;p7"/>
            <p:cNvSpPr/>
            <p:nvPr/>
          </p:nvSpPr>
          <p:spPr>
            <a:xfrm>
              <a:off x="0" y="0"/>
              <a:ext cx="1033853" cy="2709333"/>
            </a:xfrm>
            <a:custGeom>
              <a:rect b="b" l="l" r="r" t="t"/>
              <a:pathLst>
                <a:path extrusionOk="0" h="2709333" w="1033853">
                  <a:moveTo>
                    <a:pt x="0" y="0"/>
                  </a:moveTo>
                  <a:lnTo>
                    <a:pt x="1033853" y="0"/>
                  </a:lnTo>
                  <a:lnTo>
                    <a:pt x="103385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1A6436"/>
            </a:solidFill>
            <a:ln>
              <a:noFill/>
            </a:ln>
          </p:spPr>
        </p:sp>
        <p:sp>
          <p:nvSpPr>
            <p:cNvPr id="195" name="Google Shape;195;p7"/>
            <p:cNvSpPr txBox="1"/>
            <p:nvPr/>
          </p:nvSpPr>
          <p:spPr>
            <a:xfrm>
              <a:off x="0" y="-9525"/>
              <a:ext cx="1033853" cy="271885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6" name="Google Shape;196;p7"/>
          <p:cNvSpPr/>
          <p:nvPr/>
        </p:nvSpPr>
        <p:spPr>
          <a:xfrm>
            <a:off x="10197320" y="1028700"/>
            <a:ext cx="10983509" cy="6590105"/>
          </a:xfrm>
          <a:custGeom>
            <a:rect b="b" l="l" r="r" t="t"/>
            <a:pathLst>
              <a:path extrusionOk="0" h="3810000" w="6350000">
                <a:moveTo>
                  <a:pt x="0" y="3175000"/>
                </a:moveTo>
                <a:lnTo>
                  <a:pt x="0" y="635000"/>
                </a:lnTo>
                <a:cubicBezTo>
                  <a:pt x="0" y="284480"/>
                  <a:pt x="284480" y="0"/>
                  <a:pt x="635000" y="0"/>
                </a:cubicBezTo>
                <a:lnTo>
                  <a:pt x="5715000" y="0"/>
                </a:lnTo>
                <a:cubicBezTo>
                  <a:pt x="6065520" y="0"/>
                  <a:pt x="6350000" y="284480"/>
                  <a:pt x="6350000" y="635000"/>
                </a:cubicBezTo>
                <a:lnTo>
                  <a:pt x="6350000" y="3175000"/>
                </a:lnTo>
                <a:cubicBezTo>
                  <a:pt x="6350000" y="3525520"/>
                  <a:pt x="6065520" y="3810000"/>
                  <a:pt x="5715000" y="3810000"/>
                </a:cubicBezTo>
                <a:lnTo>
                  <a:pt x="635000" y="3810000"/>
                </a:lnTo>
                <a:cubicBezTo>
                  <a:pt x="284480" y="3810000"/>
                  <a:pt x="0" y="3525520"/>
                  <a:pt x="0" y="3175000"/>
                </a:cubicBez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5518" l="0" r="0" t="-5519"/>
            </a:stretch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7" name="Google Shape;197;p7"/>
          <p:cNvGrpSpPr/>
          <p:nvPr/>
        </p:nvGrpSpPr>
        <p:grpSpPr>
          <a:xfrm>
            <a:off x="2279640" y="5943146"/>
            <a:ext cx="6981379" cy="3315154"/>
            <a:chOff x="0" y="-9525"/>
            <a:chExt cx="1838717" cy="873127"/>
          </a:xfrm>
        </p:grpSpPr>
        <p:sp>
          <p:nvSpPr>
            <p:cNvPr id="198" name="Google Shape;198;p7"/>
            <p:cNvSpPr/>
            <p:nvPr/>
          </p:nvSpPr>
          <p:spPr>
            <a:xfrm>
              <a:off x="0" y="0"/>
              <a:ext cx="1838717" cy="863602"/>
            </a:xfrm>
            <a:custGeom>
              <a:rect b="b" l="l" r="r" t="t"/>
              <a:pathLst>
                <a:path extrusionOk="0" h="863602" w="1838717">
                  <a:moveTo>
                    <a:pt x="38813" y="0"/>
                  </a:moveTo>
                  <a:lnTo>
                    <a:pt x="1799904" y="0"/>
                  </a:lnTo>
                  <a:cubicBezTo>
                    <a:pt x="1810198" y="0"/>
                    <a:pt x="1820070" y="4089"/>
                    <a:pt x="1827349" y="11368"/>
                  </a:cubicBezTo>
                  <a:cubicBezTo>
                    <a:pt x="1834628" y="18647"/>
                    <a:pt x="1838717" y="28519"/>
                    <a:pt x="1838717" y="38813"/>
                  </a:cubicBezTo>
                  <a:lnTo>
                    <a:pt x="1838717" y="824789"/>
                  </a:lnTo>
                  <a:cubicBezTo>
                    <a:pt x="1838717" y="835083"/>
                    <a:pt x="1834628" y="844955"/>
                    <a:pt x="1827349" y="852234"/>
                  </a:cubicBezTo>
                  <a:cubicBezTo>
                    <a:pt x="1820070" y="859513"/>
                    <a:pt x="1810198" y="863602"/>
                    <a:pt x="1799904" y="863602"/>
                  </a:cubicBezTo>
                  <a:lnTo>
                    <a:pt x="38813" y="863602"/>
                  </a:lnTo>
                  <a:cubicBezTo>
                    <a:pt x="28519" y="863602"/>
                    <a:pt x="18647" y="859513"/>
                    <a:pt x="11368" y="852234"/>
                  </a:cubicBezTo>
                  <a:cubicBezTo>
                    <a:pt x="4089" y="844955"/>
                    <a:pt x="0" y="835083"/>
                    <a:pt x="0" y="824789"/>
                  </a:cubicBezTo>
                  <a:lnTo>
                    <a:pt x="0" y="38813"/>
                  </a:lnTo>
                  <a:cubicBezTo>
                    <a:pt x="0" y="28519"/>
                    <a:pt x="4089" y="18647"/>
                    <a:pt x="11368" y="11368"/>
                  </a:cubicBezTo>
                  <a:cubicBezTo>
                    <a:pt x="18647" y="4089"/>
                    <a:pt x="28519" y="0"/>
                    <a:pt x="38813" y="0"/>
                  </a:cubicBezTo>
                  <a:close/>
                </a:path>
              </a:pathLst>
            </a:custGeom>
            <a:solidFill>
              <a:srgbClr val="1A64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7"/>
            <p:cNvSpPr txBox="1"/>
            <p:nvPr/>
          </p:nvSpPr>
          <p:spPr>
            <a:xfrm>
              <a:off x="0" y="-9525"/>
              <a:ext cx="1838717" cy="87312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0" name="Google Shape;200;p7"/>
          <p:cNvGrpSpPr/>
          <p:nvPr/>
        </p:nvGrpSpPr>
        <p:grpSpPr>
          <a:xfrm>
            <a:off x="1676310" y="6412146"/>
            <a:ext cx="1206660" cy="1206660"/>
            <a:chOff x="0" y="0"/>
            <a:chExt cx="812800" cy="812800"/>
          </a:xfrm>
        </p:grpSpPr>
        <p:sp>
          <p:nvSpPr>
            <p:cNvPr id="201" name="Google Shape;201;p7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EC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3" name="Google Shape;203;p7"/>
          <p:cNvGrpSpPr/>
          <p:nvPr/>
        </p:nvGrpSpPr>
        <p:grpSpPr>
          <a:xfrm>
            <a:off x="9593990" y="6412146"/>
            <a:ext cx="1206660" cy="1206660"/>
            <a:chOff x="0" y="0"/>
            <a:chExt cx="812800" cy="812800"/>
          </a:xfrm>
        </p:grpSpPr>
        <p:sp>
          <p:nvSpPr>
            <p:cNvPr id="204" name="Google Shape;204;p7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A64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6" name="Google Shape;206;p7"/>
          <p:cNvSpPr/>
          <p:nvPr/>
        </p:nvSpPr>
        <p:spPr>
          <a:xfrm rot="661950">
            <a:off x="-901956" y="8058966"/>
            <a:ext cx="2262841" cy="3515093"/>
          </a:xfrm>
          <a:custGeom>
            <a:rect b="b" l="l" r="r" t="t"/>
            <a:pathLst>
              <a:path extrusionOk="0" h="3515093" w="2262841">
                <a:moveTo>
                  <a:pt x="0" y="0"/>
                </a:moveTo>
                <a:lnTo>
                  <a:pt x="2262841" y="0"/>
                </a:lnTo>
                <a:lnTo>
                  <a:pt x="2262841" y="3515093"/>
                </a:lnTo>
                <a:lnTo>
                  <a:pt x="0" y="351509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7" name="Google Shape;207;p7"/>
          <p:cNvSpPr/>
          <p:nvPr/>
        </p:nvSpPr>
        <p:spPr>
          <a:xfrm rot="-5400000">
            <a:off x="16869310" y="574563"/>
            <a:ext cx="779981" cy="908274"/>
          </a:xfrm>
          <a:custGeom>
            <a:rect b="b" l="l" r="r" t="t"/>
            <a:pathLst>
              <a:path extrusionOk="0" h="908274" w="779981">
                <a:moveTo>
                  <a:pt x="0" y="0"/>
                </a:moveTo>
                <a:lnTo>
                  <a:pt x="779980" y="0"/>
                </a:lnTo>
                <a:lnTo>
                  <a:pt x="779980" y="908274"/>
                </a:lnTo>
                <a:lnTo>
                  <a:pt x="0" y="90827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8" name="Google Shape;208;p7"/>
          <p:cNvSpPr/>
          <p:nvPr/>
        </p:nvSpPr>
        <p:spPr>
          <a:xfrm>
            <a:off x="2049735" y="4868039"/>
            <a:ext cx="726388" cy="181597"/>
          </a:xfrm>
          <a:custGeom>
            <a:rect b="b" l="l" r="r" t="t"/>
            <a:pathLst>
              <a:path extrusionOk="0" h="181597" w="726388">
                <a:moveTo>
                  <a:pt x="0" y="0"/>
                </a:moveTo>
                <a:lnTo>
                  <a:pt x="726388" y="0"/>
                </a:lnTo>
                <a:lnTo>
                  <a:pt x="726388" y="181597"/>
                </a:lnTo>
                <a:lnTo>
                  <a:pt x="0" y="18159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9" name="Google Shape;209;p7"/>
          <p:cNvSpPr/>
          <p:nvPr/>
        </p:nvSpPr>
        <p:spPr>
          <a:xfrm>
            <a:off x="1946630" y="6720864"/>
            <a:ext cx="666020" cy="666020"/>
          </a:xfrm>
          <a:custGeom>
            <a:rect b="b" l="l" r="r" t="t"/>
            <a:pathLst>
              <a:path extrusionOk="0" h="666020" w="666020">
                <a:moveTo>
                  <a:pt x="0" y="0"/>
                </a:moveTo>
                <a:lnTo>
                  <a:pt x="666020" y="0"/>
                </a:lnTo>
                <a:lnTo>
                  <a:pt x="666020" y="666020"/>
                </a:lnTo>
                <a:lnTo>
                  <a:pt x="0" y="66602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10" name="Google Shape;210;p7"/>
          <p:cNvSpPr/>
          <p:nvPr/>
        </p:nvSpPr>
        <p:spPr>
          <a:xfrm>
            <a:off x="9838171" y="6672505"/>
            <a:ext cx="718297" cy="714379"/>
          </a:xfrm>
          <a:custGeom>
            <a:rect b="b" l="l" r="r" t="t"/>
            <a:pathLst>
              <a:path extrusionOk="0" h="714379" w="718297">
                <a:moveTo>
                  <a:pt x="0" y="0"/>
                </a:moveTo>
                <a:lnTo>
                  <a:pt x="718297" y="0"/>
                </a:lnTo>
                <a:lnTo>
                  <a:pt x="718297" y="714379"/>
                </a:lnTo>
                <a:lnTo>
                  <a:pt x="0" y="71437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11" name="Google Shape;211;p7"/>
          <p:cNvSpPr txBox="1"/>
          <p:nvPr/>
        </p:nvSpPr>
        <p:spPr>
          <a:xfrm>
            <a:off x="3005047" y="6235933"/>
            <a:ext cx="5530564" cy="3619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99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Next Steps</a:t>
            </a:r>
            <a:endParaRPr/>
          </a:p>
        </p:txBody>
      </p:sp>
      <p:sp>
        <p:nvSpPr>
          <p:cNvPr id="212" name="Google Shape;212;p7"/>
          <p:cNvSpPr txBox="1"/>
          <p:nvPr/>
        </p:nvSpPr>
        <p:spPr>
          <a:xfrm>
            <a:off x="2612650" y="6663714"/>
            <a:ext cx="5236759" cy="2647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15902" lvl="1" marL="43180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Train real model with plant disease dataset</a:t>
            </a:r>
            <a:endParaRPr/>
          </a:p>
          <a:p>
            <a:pPr indent="-215902" lvl="1" marL="43180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Build mobile/SMS support for offline farmers</a:t>
            </a:r>
            <a:endParaRPr/>
          </a:p>
          <a:p>
            <a:pPr indent="-215902" lvl="1" marL="43180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Partner with NGOs for field testing</a:t>
            </a:r>
            <a:endParaRPr/>
          </a:p>
          <a:p>
            <a:pPr indent="-215902" lvl="1" marL="43180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Add multilingual and voice support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3" name="Google Shape;213;p7"/>
          <p:cNvSpPr txBox="1"/>
          <p:nvPr/>
        </p:nvSpPr>
        <p:spPr>
          <a:xfrm>
            <a:off x="2049735" y="2531194"/>
            <a:ext cx="8147585" cy="10001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500" u="none" cap="none" strike="noStrike">
                <a:solidFill>
                  <a:srgbClr val="1A6436"/>
                </a:solidFill>
                <a:latin typeface="Oswald"/>
                <a:ea typeface="Oswald"/>
                <a:cs typeface="Oswald"/>
                <a:sym typeface="Oswald"/>
              </a:rPr>
              <a:t>FUTURE PLANS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8" name="Google Shape;218;p8"/>
          <p:cNvGrpSpPr/>
          <p:nvPr/>
        </p:nvGrpSpPr>
        <p:grpSpPr>
          <a:xfrm>
            <a:off x="-209137" y="802980"/>
            <a:ext cx="18288122" cy="8177873"/>
            <a:chOff x="0" y="-9525"/>
            <a:chExt cx="4816593" cy="2153829"/>
          </a:xfrm>
        </p:grpSpPr>
        <p:sp>
          <p:nvSpPr>
            <p:cNvPr id="219" name="Google Shape;219;p8"/>
            <p:cNvSpPr/>
            <p:nvPr/>
          </p:nvSpPr>
          <p:spPr>
            <a:xfrm>
              <a:off x="0" y="0"/>
              <a:ext cx="4816592" cy="2144304"/>
            </a:xfrm>
            <a:custGeom>
              <a:rect b="b" l="l" r="r" t="t"/>
              <a:pathLst>
                <a:path extrusionOk="0" h="2144304" w="4816592">
                  <a:moveTo>
                    <a:pt x="42333" y="0"/>
                  </a:moveTo>
                  <a:lnTo>
                    <a:pt x="4774259" y="0"/>
                  </a:lnTo>
                  <a:cubicBezTo>
                    <a:pt x="4785487" y="0"/>
                    <a:pt x="4796254" y="4460"/>
                    <a:pt x="4804193" y="12399"/>
                  </a:cubicBezTo>
                  <a:cubicBezTo>
                    <a:pt x="4812132" y="20338"/>
                    <a:pt x="4816592" y="31106"/>
                    <a:pt x="4816592" y="42333"/>
                  </a:cubicBezTo>
                  <a:lnTo>
                    <a:pt x="4816592" y="2101970"/>
                  </a:lnTo>
                  <a:cubicBezTo>
                    <a:pt x="4816592" y="2113198"/>
                    <a:pt x="4812132" y="2123966"/>
                    <a:pt x="4804193" y="2131905"/>
                  </a:cubicBezTo>
                  <a:cubicBezTo>
                    <a:pt x="4796254" y="2139843"/>
                    <a:pt x="4785487" y="2144304"/>
                    <a:pt x="4774259" y="2144304"/>
                  </a:cubicBezTo>
                  <a:lnTo>
                    <a:pt x="42333" y="2144304"/>
                  </a:lnTo>
                  <a:cubicBezTo>
                    <a:pt x="31106" y="2144304"/>
                    <a:pt x="20338" y="2139843"/>
                    <a:pt x="12399" y="2131905"/>
                  </a:cubicBezTo>
                  <a:cubicBezTo>
                    <a:pt x="4460" y="2123966"/>
                    <a:pt x="0" y="2113198"/>
                    <a:pt x="0" y="2101970"/>
                  </a:cubicBezTo>
                  <a:lnTo>
                    <a:pt x="0" y="42333"/>
                  </a:lnTo>
                  <a:cubicBezTo>
                    <a:pt x="0" y="31106"/>
                    <a:pt x="4460" y="20338"/>
                    <a:pt x="12399" y="12399"/>
                  </a:cubicBezTo>
                  <a:cubicBezTo>
                    <a:pt x="20338" y="4460"/>
                    <a:pt x="31106" y="0"/>
                    <a:pt x="42333" y="0"/>
                  </a:cubicBezTo>
                  <a:close/>
                </a:path>
              </a:pathLst>
            </a:custGeom>
            <a:solidFill>
              <a:srgbClr val="1A64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8"/>
            <p:cNvSpPr txBox="1"/>
            <p:nvPr/>
          </p:nvSpPr>
          <p:spPr>
            <a:xfrm>
              <a:off x="0" y="-9525"/>
              <a:ext cx="4816593" cy="215382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1" name="Google Shape;221;p8"/>
          <p:cNvGrpSpPr/>
          <p:nvPr/>
        </p:nvGrpSpPr>
        <p:grpSpPr>
          <a:xfrm>
            <a:off x="6772204" y="5429250"/>
            <a:ext cx="4432916" cy="3829050"/>
            <a:chOff x="0" y="-9525"/>
            <a:chExt cx="1167517" cy="1008474"/>
          </a:xfrm>
        </p:grpSpPr>
        <p:sp>
          <p:nvSpPr>
            <p:cNvPr id="222" name="Google Shape;222;p8"/>
            <p:cNvSpPr/>
            <p:nvPr/>
          </p:nvSpPr>
          <p:spPr>
            <a:xfrm>
              <a:off x="0" y="0"/>
              <a:ext cx="1167517" cy="998949"/>
            </a:xfrm>
            <a:custGeom>
              <a:rect b="b" l="l" r="r" t="t"/>
              <a:pathLst>
                <a:path extrusionOk="0" h="998949" w="1167517">
                  <a:moveTo>
                    <a:pt x="61126" y="0"/>
                  </a:moveTo>
                  <a:lnTo>
                    <a:pt x="1106391" y="0"/>
                  </a:lnTo>
                  <a:cubicBezTo>
                    <a:pt x="1122603" y="0"/>
                    <a:pt x="1138150" y="6440"/>
                    <a:pt x="1149614" y="17903"/>
                  </a:cubicBezTo>
                  <a:cubicBezTo>
                    <a:pt x="1161077" y="29367"/>
                    <a:pt x="1167517" y="44915"/>
                    <a:pt x="1167517" y="61126"/>
                  </a:cubicBezTo>
                  <a:lnTo>
                    <a:pt x="1167517" y="937823"/>
                  </a:lnTo>
                  <a:cubicBezTo>
                    <a:pt x="1167517" y="971582"/>
                    <a:pt x="1140150" y="998949"/>
                    <a:pt x="1106391" y="998949"/>
                  </a:cubicBezTo>
                  <a:lnTo>
                    <a:pt x="61126" y="998949"/>
                  </a:lnTo>
                  <a:cubicBezTo>
                    <a:pt x="27367" y="998949"/>
                    <a:pt x="0" y="971582"/>
                    <a:pt x="0" y="937823"/>
                  </a:cubicBezTo>
                  <a:lnTo>
                    <a:pt x="0" y="61126"/>
                  </a:lnTo>
                  <a:cubicBezTo>
                    <a:pt x="0" y="27367"/>
                    <a:pt x="27367" y="0"/>
                    <a:pt x="61126" y="0"/>
                  </a:cubicBezTo>
                  <a:close/>
                </a:path>
              </a:pathLst>
            </a:custGeom>
            <a:solidFill>
              <a:srgbClr val="7EC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8"/>
            <p:cNvSpPr txBox="1"/>
            <p:nvPr/>
          </p:nvSpPr>
          <p:spPr>
            <a:xfrm>
              <a:off x="0" y="-9525"/>
              <a:ext cx="1167517" cy="100847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4" name="Google Shape;224;p8"/>
          <p:cNvGrpSpPr/>
          <p:nvPr/>
        </p:nvGrpSpPr>
        <p:grpSpPr>
          <a:xfrm>
            <a:off x="11545901" y="5429250"/>
            <a:ext cx="4432916" cy="3829050"/>
            <a:chOff x="0" y="-9525"/>
            <a:chExt cx="1167517" cy="1008474"/>
          </a:xfrm>
        </p:grpSpPr>
        <p:sp>
          <p:nvSpPr>
            <p:cNvPr id="225" name="Google Shape;225;p8"/>
            <p:cNvSpPr/>
            <p:nvPr/>
          </p:nvSpPr>
          <p:spPr>
            <a:xfrm>
              <a:off x="0" y="0"/>
              <a:ext cx="1167517" cy="998949"/>
            </a:xfrm>
            <a:custGeom>
              <a:rect b="b" l="l" r="r" t="t"/>
              <a:pathLst>
                <a:path extrusionOk="0" h="998949" w="1167517">
                  <a:moveTo>
                    <a:pt x="61126" y="0"/>
                  </a:moveTo>
                  <a:lnTo>
                    <a:pt x="1106391" y="0"/>
                  </a:lnTo>
                  <a:cubicBezTo>
                    <a:pt x="1122603" y="0"/>
                    <a:pt x="1138150" y="6440"/>
                    <a:pt x="1149614" y="17903"/>
                  </a:cubicBezTo>
                  <a:cubicBezTo>
                    <a:pt x="1161077" y="29367"/>
                    <a:pt x="1167517" y="44915"/>
                    <a:pt x="1167517" y="61126"/>
                  </a:cubicBezTo>
                  <a:lnTo>
                    <a:pt x="1167517" y="937823"/>
                  </a:lnTo>
                  <a:cubicBezTo>
                    <a:pt x="1167517" y="971582"/>
                    <a:pt x="1140150" y="998949"/>
                    <a:pt x="1106391" y="998949"/>
                  </a:cubicBezTo>
                  <a:lnTo>
                    <a:pt x="61126" y="998949"/>
                  </a:lnTo>
                  <a:cubicBezTo>
                    <a:pt x="27367" y="998949"/>
                    <a:pt x="0" y="971582"/>
                    <a:pt x="0" y="937823"/>
                  </a:cubicBezTo>
                  <a:lnTo>
                    <a:pt x="0" y="61126"/>
                  </a:lnTo>
                  <a:cubicBezTo>
                    <a:pt x="0" y="27367"/>
                    <a:pt x="27367" y="0"/>
                    <a:pt x="61126" y="0"/>
                  </a:cubicBezTo>
                  <a:close/>
                </a:path>
              </a:pathLst>
            </a:custGeom>
            <a:solidFill>
              <a:srgbClr val="7EC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8"/>
            <p:cNvSpPr txBox="1"/>
            <p:nvPr/>
          </p:nvSpPr>
          <p:spPr>
            <a:xfrm>
              <a:off x="0" y="-9525"/>
              <a:ext cx="1167517" cy="100847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7" name="Google Shape;227;p8"/>
          <p:cNvGrpSpPr/>
          <p:nvPr/>
        </p:nvGrpSpPr>
        <p:grpSpPr>
          <a:xfrm>
            <a:off x="1996387" y="5429250"/>
            <a:ext cx="4432916" cy="3829050"/>
            <a:chOff x="0" y="-9525"/>
            <a:chExt cx="1167517" cy="1008474"/>
          </a:xfrm>
        </p:grpSpPr>
        <p:sp>
          <p:nvSpPr>
            <p:cNvPr id="228" name="Google Shape;228;p8"/>
            <p:cNvSpPr/>
            <p:nvPr/>
          </p:nvSpPr>
          <p:spPr>
            <a:xfrm>
              <a:off x="0" y="0"/>
              <a:ext cx="1167517" cy="998949"/>
            </a:xfrm>
            <a:custGeom>
              <a:rect b="b" l="l" r="r" t="t"/>
              <a:pathLst>
                <a:path extrusionOk="0" h="998949" w="1167517">
                  <a:moveTo>
                    <a:pt x="61126" y="0"/>
                  </a:moveTo>
                  <a:lnTo>
                    <a:pt x="1106391" y="0"/>
                  </a:lnTo>
                  <a:cubicBezTo>
                    <a:pt x="1122603" y="0"/>
                    <a:pt x="1138150" y="6440"/>
                    <a:pt x="1149614" y="17903"/>
                  </a:cubicBezTo>
                  <a:cubicBezTo>
                    <a:pt x="1161077" y="29367"/>
                    <a:pt x="1167517" y="44915"/>
                    <a:pt x="1167517" y="61126"/>
                  </a:cubicBezTo>
                  <a:lnTo>
                    <a:pt x="1167517" y="937823"/>
                  </a:lnTo>
                  <a:cubicBezTo>
                    <a:pt x="1167517" y="971582"/>
                    <a:pt x="1140150" y="998949"/>
                    <a:pt x="1106391" y="998949"/>
                  </a:cubicBezTo>
                  <a:lnTo>
                    <a:pt x="61126" y="998949"/>
                  </a:lnTo>
                  <a:cubicBezTo>
                    <a:pt x="27367" y="998949"/>
                    <a:pt x="0" y="971582"/>
                    <a:pt x="0" y="937823"/>
                  </a:cubicBezTo>
                  <a:lnTo>
                    <a:pt x="0" y="61126"/>
                  </a:lnTo>
                  <a:cubicBezTo>
                    <a:pt x="0" y="27367"/>
                    <a:pt x="27367" y="0"/>
                    <a:pt x="61126" y="0"/>
                  </a:cubicBezTo>
                  <a:close/>
                </a:path>
              </a:pathLst>
            </a:custGeom>
            <a:solidFill>
              <a:srgbClr val="7EC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8"/>
            <p:cNvSpPr txBox="1"/>
            <p:nvPr/>
          </p:nvSpPr>
          <p:spPr>
            <a:xfrm>
              <a:off x="0" y="-9525"/>
              <a:ext cx="1167517" cy="100847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0" name="Google Shape;230;p8"/>
          <p:cNvGrpSpPr/>
          <p:nvPr/>
        </p:nvGrpSpPr>
        <p:grpSpPr>
          <a:xfrm>
            <a:off x="6772204" y="8542994"/>
            <a:ext cx="4432916" cy="715306"/>
            <a:chOff x="0" y="-9525"/>
            <a:chExt cx="1167517" cy="188393"/>
          </a:xfrm>
        </p:grpSpPr>
        <p:sp>
          <p:nvSpPr>
            <p:cNvPr id="231" name="Google Shape;231;p8"/>
            <p:cNvSpPr/>
            <p:nvPr/>
          </p:nvSpPr>
          <p:spPr>
            <a:xfrm>
              <a:off x="0" y="0"/>
              <a:ext cx="1167517" cy="178868"/>
            </a:xfrm>
            <a:custGeom>
              <a:rect b="b" l="l" r="r" t="t"/>
              <a:pathLst>
                <a:path extrusionOk="0" h="178868" w="1167517">
                  <a:moveTo>
                    <a:pt x="83830" y="0"/>
                  </a:moveTo>
                  <a:lnTo>
                    <a:pt x="1083687" y="0"/>
                  </a:lnTo>
                  <a:cubicBezTo>
                    <a:pt x="1129985" y="0"/>
                    <a:pt x="1167517" y="37532"/>
                    <a:pt x="1167517" y="83830"/>
                  </a:cubicBezTo>
                  <a:lnTo>
                    <a:pt x="1167517" y="95038"/>
                  </a:lnTo>
                  <a:cubicBezTo>
                    <a:pt x="1167517" y="141336"/>
                    <a:pt x="1129985" y="178868"/>
                    <a:pt x="1083687" y="178868"/>
                  </a:cubicBezTo>
                  <a:lnTo>
                    <a:pt x="83830" y="178868"/>
                  </a:lnTo>
                  <a:cubicBezTo>
                    <a:pt x="37532" y="178868"/>
                    <a:pt x="0" y="141336"/>
                    <a:pt x="0" y="95038"/>
                  </a:cubicBezTo>
                  <a:lnTo>
                    <a:pt x="0" y="83830"/>
                  </a:lnTo>
                  <a:cubicBezTo>
                    <a:pt x="0" y="37532"/>
                    <a:pt x="37532" y="0"/>
                    <a:pt x="83830" y="0"/>
                  </a:cubicBezTo>
                  <a:close/>
                </a:path>
              </a:pathLst>
            </a:custGeom>
            <a:solidFill>
              <a:srgbClr val="1A64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8"/>
            <p:cNvSpPr txBox="1"/>
            <p:nvPr/>
          </p:nvSpPr>
          <p:spPr>
            <a:xfrm>
              <a:off x="0" y="-9525"/>
              <a:ext cx="1167517" cy="1883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3" name="Google Shape;233;p8"/>
          <p:cNvGrpSpPr/>
          <p:nvPr/>
        </p:nvGrpSpPr>
        <p:grpSpPr>
          <a:xfrm>
            <a:off x="11545901" y="8542994"/>
            <a:ext cx="4432916" cy="715306"/>
            <a:chOff x="0" y="-9525"/>
            <a:chExt cx="1167517" cy="188393"/>
          </a:xfrm>
        </p:grpSpPr>
        <p:sp>
          <p:nvSpPr>
            <p:cNvPr id="234" name="Google Shape;234;p8"/>
            <p:cNvSpPr/>
            <p:nvPr/>
          </p:nvSpPr>
          <p:spPr>
            <a:xfrm>
              <a:off x="0" y="0"/>
              <a:ext cx="1167517" cy="178868"/>
            </a:xfrm>
            <a:custGeom>
              <a:rect b="b" l="l" r="r" t="t"/>
              <a:pathLst>
                <a:path extrusionOk="0" h="178868" w="1167517">
                  <a:moveTo>
                    <a:pt x="83830" y="0"/>
                  </a:moveTo>
                  <a:lnTo>
                    <a:pt x="1083687" y="0"/>
                  </a:lnTo>
                  <a:cubicBezTo>
                    <a:pt x="1129985" y="0"/>
                    <a:pt x="1167517" y="37532"/>
                    <a:pt x="1167517" y="83830"/>
                  </a:cubicBezTo>
                  <a:lnTo>
                    <a:pt x="1167517" y="95038"/>
                  </a:lnTo>
                  <a:cubicBezTo>
                    <a:pt x="1167517" y="141336"/>
                    <a:pt x="1129985" y="178868"/>
                    <a:pt x="1083687" y="178868"/>
                  </a:cubicBezTo>
                  <a:lnTo>
                    <a:pt x="83830" y="178868"/>
                  </a:lnTo>
                  <a:cubicBezTo>
                    <a:pt x="37532" y="178868"/>
                    <a:pt x="0" y="141336"/>
                    <a:pt x="0" y="95038"/>
                  </a:cubicBezTo>
                  <a:lnTo>
                    <a:pt x="0" y="83830"/>
                  </a:lnTo>
                  <a:cubicBezTo>
                    <a:pt x="0" y="37532"/>
                    <a:pt x="37532" y="0"/>
                    <a:pt x="83830" y="0"/>
                  </a:cubicBezTo>
                  <a:close/>
                </a:path>
              </a:pathLst>
            </a:custGeom>
            <a:solidFill>
              <a:srgbClr val="1A64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8"/>
            <p:cNvSpPr txBox="1"/>
            <p:nvPr/>
          </p:nvSpPr>
          <p:spPr>
            <a:xfrm>
              <a:off x="0" y="-9525"/>
              <a:ext cx="1167517" cy="1883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6" name="Google Shape;236;p8"/>
          <p:cNvGrpSpPr/>
          <p:nvPr/>
        </p:nvGrpSpPr>
        <p:grpSpPr>
          <a:xfrm>
            <a:off x="1996387" y="8542994"/>
            <a:ext cx="4432916" cy="715306"/>
            <a:chOff x="0" y="-9525"/>
            <a:chExt cx="1167517" cy="188393"/>
          </a:xfrm>
        </p:grpSpPr>
        <p:sp>
          <p:nvSpPr>
            <p:cNvPr id="237" name="Google Shape;237;p8"/>
            <p:cNvSpPr/>
            <p:nvPr/>
          </p:nvSpPr>
          <p:spPr>
            <a:xfrm>
              <a:off x="0" y="0"/>
              <a:ext cx="1167517" cy="178868"/>
            </a:xfrm>
            <a:custGeom>
              <a:rect b="b" l="l" r="r" t="t"/>
              <a:pathLst>
                <a:path extrusionOk="0" h="178868" w="1167517">
                  <a:moveTo>
                    <a:pt x="83830" y="0"/>
                  </a:moveTo>
                  <a:lnTo>
                    <a:pt x="1083687" y="0"/>
                  </a:lnTo>
                  <a:cubicBezTo>
                    <a:pt x="1129985" y="0"/>
                    <a:pt x="1167517" y="37532"/>
                    <a:pt x="1167517" y="83830"/>
                  </a:cubicBezTo>
                  <a:lnTo>
                    <a:pt x="1167517" y="95038"/>
                  </a:lnTo>
                  <a:cubicBezTo>
                    <a:pt x="1167517" y="141336"/>
                    <a:pt x="1129985" y="178868"/>
                    <a:pt x="1083687" y="178868"/>
                  </a:cubicBezTo>
                  <a:lnTo>
                    <a:pt x="83830" y="178868"/>
                  </a:lnTo>
                  <a:cubicBezTo>
                    <a:pt x="37532" y="178868"/>
                    <a:pt x="0" y="141336"/>
                    <a:pt x="0" y="95038"/>
                  </a:cubicBezTo>
                  <a:lnTo>
                    <a:pt x="0" y="83830"/>
                  </a:lnTo>
                  <a:cubicBezTo>
                    <a:pt x="0" y="37532"/>
                    <a:pt x="37532" y="0"/>
                    <a:pt x="83830" y="0"/>
                  </a:cubicBezTo>
                  <a:close/>
                </a:path>
              </a:pathLst>
            </a:custGeom>
            <a:solidFill>
              <a:srgbClr val="1A64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8"/>
            <p:cNvSpPr txBox="1"/>
            <p:nvPr/>
          </p:nvSpPr>
          <p:spPr>
            <a:xfrm>
              <a:off x="0" y="-9525"/>
              <a:ext cx="1167517" cy="1883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9" name="Google Shape;239;p8"/>
          <p:cNvSpPr/>
          <p:nvPr/>
        </p:nvSpPr>
        <p:spPr>
          <a:xfrm>
            <a:off x="1028700" y="802975"/>
            <a:ext cx="466214" cy="451451"/>
          </a:xfrm>
          <a:custGeom>
            <a:rect b="b" l="l" r="r" t="t"/>
            <a:pathLst>
              <a:path extrusionOk="0" h="451451" w="466214">
                <a:moveTo>
                  <a:pt x="0" y="0"/>
                </a:moveTo>
                <a:lnTo>
                  <a:pt x="466214" y="0"/>
                </a:lnTo>
                <a:lnTo>
                  <a:pt x="466214" y="451450"/>
                </a:lnTo>
                <a:lnTo>
                  <a:pt x="0" y="4514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240" name="Google Shape;240;p8"/>
          <p:cNvGrpSpPr/>
          <p:nvPr/>
        </p:nvGrpSpPr>
        <p:grpSpPr>
          <a:xfrm>
            <a:off x="7337508" y="3814261"/>
            <a:ext cx="3302308" cy="3302308"/>
            <a:chOff x="0" y="0"/>
            <a:chExt cx="812800" cy="812800"/>
          </a:xfrm>
        </p:grpSpPr>
        <p:sp>
          <p:nvSpPr>
            <p:cNvPr id="241" name="Google Shape;241;p8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43" name="Google Shape;243;p8"/>
          <p:cNvGrpSpPr/>
          <p:nvPr/>
        </p:nvGrpSpPr>
        <p:grpSpPr>
          <a:xfrm>
            <a:off x="12111205" y="3814261"/>
            <a:ext cx="3302308" cy="3302308"/>
            <a:chOff x="0" y="0"/>
            <a:chExt cx="812800" cy="812800"/>
          </a:xfrm>
        </p:grpSpPr>
        <p:sp>
          <p:nvSpPr>
            <p:cNvPr id="244" name="Google Shape;244;p8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46" name="Google Shape;246;p8"/>
          <p:cNvGrpSpPr/>
          <p:nvPr/>
        </p:nvGrpSpPr>
        <p:grpSpPr>
          <a:xfrm>
            <a:off x="2561691" y="3814261"/>
            <a:ext cx="3302308" cy="3302308"/>
            <a:chOff x="0" y="0"/>
            <a:chExt cx="812800" cy="812800"/>
          </a:xfrm>
        </p:grpSpPr>
        <p:sp>
          <p:nvSpPr>
            <p:cNvPr id="247" name="Google Shape;247;p8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9" name="Google Shape;249;p8"/>
          <p:cNvSpPr/>
          <p:nvPr/>
        </p:nvSpPr>
        <p:spPr>
          <a:xfrm>
            <a:off x="7442846" y="3919606"/>
            <a:ext cx="3091632" cy="3091619"/>
          </a:xfrm>
          <a:custGeom>
            <a:rect b="b" l="l" r="r" t="t"/>
            <a:pathLst>
              <a:path extrusionOk="0" h="6349975" w="6350000">
                <a:moveTo>
                  <a:pt x="6350000" y="3175025"/>
                </a:moveTo>
                <a:cubicBezTo>
                  <a:pt x="6350000" y="4928451"/>
                  <a:pt x="4928476" y="6349975"/>
                  <a:pt x="3175000" y="6349975"/>
                </a:cubicBezTo>
                <a:cubicBezTo>
                  <a:pt x="1421498" y="6349975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2" y="0"/>
                  <a:pt x="6350000" y="1421511"/>
                  <a:pt x="6350000" y="3175025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8"/>
          <p:cNvSpPr/>
          <p:nvPr/>
        </p:nvSpPr>
        <p:spPr>
          <a:xfrm>
            <a:off x="12216543" y="3919606"/>
            <a:ext cx="3091632" cy="3091619"/>
          </a:xfrm>
          <a:custGeom>
            <a:rect b="b" l="l" r="r" t="t"/>
            <a:pathLst>
              <a:path extrusionOk="0" h="6349975" w="6350000">
                <a:moveTo>
                  <a:pt x="6350000" y="3175025"/>
                </a:moveTo>
                <a:cubicBezTo>
                  <a:pt x="6350000" y="4928451"/>
                  <a:pt x="4928476" y="6349975"/>
                  <a:pt x="3175000" y="6349975"/>
                </a:cubicBezTo>
                <a:cubicBezTo>
                  <a:pt x="1421498" y="6349975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2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-249" r="-249" t="0"/>
            </a:stretch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8"/>
          <p:cNvSpPr/>
          <p:nvPr/>
        </p:nvSpPr>
        <p:spPr>
          <a:xfrm>
            <a:off x="2667030" y="3919606"/>
            <a:ext cx="3091632" cy="3091619"/>
          </a:xfrm>
          <a:custGeom>
            <a:rect b="b" l="l" r="r" t="t"/>
            <a:pathLst>
              <a:path extrusionOk="0" h="6349975" w="6350000">
                <a:moveTo>
                  <a:pt x="6350000" y="3175025"/>
                </a:moveTo>
                <a:cubicBezTo>
                  <a:pt x="6350000" y="4928451"/>
                  <a:pt x="4928476" y="6349975"/>
                  <a:pt x="3175000" y="6349975"/>
                </a:cubicBezTo>
                <a:cubicBezTo>
                  <a:pt x="1421498" y="6349975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2" y="0"/>
                  <a:pt x="6350000" y="1421511"/>
                  <a:pt x="6350000" y="3175025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8"/>
          <p:cNvSpPr/>
          <p:nvPr/>
        </p:nvSpPr>
        <p:spPr>
          <a:xfrm>
            <a:off x="8625468" y="2791451"/>
            <a:ext cx="726388" cy="181597"/>
          </a:xfrm>
          <a:custGeom>
            <a:rect b="b" l="l" r="r" t="t"/>
            <a:pathLst>
              <a:path extrusionOk="0" h="181597" w="726388">
                <a:moveTo>
                  <a:pt x="0" y="0"/>
                </a:moveTo>
                <a:lnTo>
                  <a:pt x="726388" y="0"/>
                </a:lnTo>
                <a:lnTo>
                  <a:pt x="726388" y="181597"/>
                </a:lnTo>
                <a:lnTo>
                  <a:pt x="0" y="18159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53" name="Google Shape;253;p8"/>
          <p:cNvSpPr/>
          <p:nvPr/>
        </p:nvSpPr>
        <p:spPr>
          <a:xfrm rot="-8852507">
            <a:off x="16468838" y="-490160"/>
            <a:ext cx="1929898" cy="2997899"/>
          </a:xfrm>
          <a:custGeom>
            <a:rect b="b" l="l" r="r" t="t"/>
            <a:pathLst>
              <a:path extrusionOk="0" h="2997899" w="1929898">
                <a:moveTo>
                  <a:pt x="0" y="0"/>
                </a:moveTo>
                <a:lnTo>
                  <a:pt x="1929898" y="0"/>
                </a:lnTo>
                <a:lnTo>
                  <a:pt x="1929898" y="2997900"/>
                </a:lnTo>
                <a:lnTo>
                  <a:pt x="0" y="29979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54" name="Google Shape;254;p8"/>
          <p:cNvSpPr/>
          <p:nvPr/>
        </p:nvSpPr>
        <p:spPr>
          <a:xfrm rot="-5400000">
            <a:off x="638710" y="6662432"/>
            <a:ext cx="779981" cy="908274"/>
          </a:xfrm>
          <a:custGeom>
            <a:rect b="b" l="l" r="r" t="t"/>
            <a:pathLst>
              <a:path extrusionOk="0" h="908274" w="779981">
                <a:moveTo>
                  <a:pt x="0" y="0"/>
                </a:moveTo>
                <a:lnTo>
                  <a:pt x="779980" y="0"/>
                </a:lnTo>
                <a:lnTo>
                  <a:pt x="779980" y="908275"/>
                </a:lnTo>
                <a:lnTo>
                  <a:pt x="0" y="90827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55" name="Google Shape;255;p8"/>
          <p:cNvSpPr txBox="1"/>
          <p:nvPr/>
        </p:nvSpPr>
        <p:spPr>
          <a:xfrm>
            <a:off x="7138522" y="7453074"/>
            <a:ext cx="37002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8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99" u="none" cap="none" strike="noStrike">
                <a:solidFill>
                  <a:srgbClr val="1A6436"/>
                </a:solidFill>
                <a:latin typeface="Montserrat"/>
                <a:ea typeface="Montserrat"/>
                <a:cs typeface="Montserrat"/>
                <a:sym typeface="Montserrat"/>
              </a:rPr>
              <a:t>Faith Tinarwo</a:t>
            </a:r>
            <a:endParaRPr/>
          </a:p>
        </p:txBody>
      </p:sp>
      <p:sp>
        <p:nvSpPr>
          <p:cNvPr id="256" name="Google Shape;256;p8"/>
          <p:cNvSpPr txBox="1"/>
          <p:nvPr/>
        </p:nvSpPr>
        <p:spPr>
          <a:xfrm>
            <a:off x="11912218" y="7453074"/>
            <a:ext cx="3700281" cy="4095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8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99" u="none" cap="none" strike="noStrike">
                <a:solidFill>
                  <a:srgbClr val="1A6436"/>
                </a:solidFill>
                <a:latin typeface="Montserrat"/>
                <a:ea typeface="Montserrat"/>
                <a:cs typeface="Montserrat"/>
                <a:sym typeface="Montserrat"/>
              </a:rPr>
              <a:t>Mpho Hlalele</a:t>
            </a:r>
            <a:endParaRPr/>
          </a:p>
        </p:txBody>
      </p:sp>
      <p:sp>
        <p:nvSpPr>
          <p:cNvPr id="257" name="Google Shape;257;p8"/>
          <p:cNvSpPr txBox="1"/>
          <p:nvPr/>
        </p:nvSpPr>
        <p:spPr>
          <a:xfrm>
            <a:off x="2362705" y="7453074"/>
            <a:ext cx="3700281" cy="4095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8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99" u="none" cap="none" strike="noStrike">
                <a:solidFill>
                  <a:srgbClr val="1A6436"/>
                </a:solidFill>
                <a:latin typeface="Montserrat"/>
                <a:ea typeface="Montserrat"/>
                <a:cs typeface="Montserrat"/>
                <a:sym typeface="Montserrat"/>
              </a:rPr>
              <a:t>Steven Asumba</a:t>
            </a:r>
            <a:endParaRPr/>
          </a:p>
        </p:txBody>
      </p:sp>
      <p:sp>
        <p:nvSpPr>
          <p:cNvPr id="258" name="Google Shape;258;p8"/>
          <p:cNvSpPr txBox="1"/>
          <p:nvPr/>
        </p:nvSpPr>
        <p:spPr>
          <a:xfrm>
            <a:off x="5158664" y="1568964"/>
            <a:ext cx="7659996" cy="8965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5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5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OUR BEST TEAM</a:t>
            </a:r>
            <a:endParaRPr/>
          </a:p>
        </p:txBody>
      </p:sp>
      <p:pic>
        <p:nvPicPr>
          <p:cNvPr id="259" name="Google Shape;259;p8" title="Faith.jpg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231525" y="3814250"/>
            <a:ext cx="3406800" cy="3371100"/>
          </a:xfrm>
          <a:prstGeom prst="ellipse">
            <a:avLst/>
          </a:prstGeom>
          <a:solidFill>
            <a:srgbClr val="000000">
              <a:alpha val="0"/>
            </a:srgbClr>
          </a:solidFill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60" name="Google Shape;260;p8" title="Steve.jpg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666975" y="3814250"/>
            <a:ext cx="3091500" cy="3302400"/>
          </a:xfrm>
          <a:prstGeom prst="ellipse">
            <a:avLst/>
          </a:prstGeom>
          <a:solidFill>
            <a:srgbClr val="000000">
              <a:alpha val="0"/>
            </a:srgbClr>
          </a:solidFill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9"/>
          <p:cNvSpPr/>
          <p:nvPr/>
        </p:nvSpPr>
        <p:spPr>
          <a:xfrm>
            <a:off x="1028700" y="802975"/>
            <a:ext cx="466214" cy="451451"/>
          </a:xfrm>
          <a:custGeom>
            <a:rect b="b" l="l" r="r" t="t"/>
            <a:pathLst>
              <a:path extrusionOk="0" h="451451" w="466214">
                <a:moveTo>
                  <a:pt x="0" y="0"/>
                </a:moveTo>
                <a:lnTo>
                  <a:pt x="466214" y="0"/>
                </a:lnTo>
                <a:lnTo>
                  <a:pt x="466214" y="451450"/>
                </a:lnTo>
                <a:lnTo>
                  <a:pt x="0" y="4514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266" name="Google Shape;266;p9"/>
          <p:cNvGrpSpPr/>
          <p:nvPr/>
        </p:nvGrpSpPr>
        <p:grpSpPr>
          <a:xfrm>
            <a:off x="13871893" y="-36165"/>
            <a:ext cx="4994253" cy="10323165"/>
            <a:chOff x="0" y="-9525"/>
            <a:chExt cx="1315359" cy="2718858"/>
          </a:xfrm>
        </p:grpSpPr>
        <p:sp>
          <p:nvSpPr>
            <p:cNvPr id="267" name="Google Shape;267;p9"/>
            <p:cNvSpPr/>
            <p:nvPr/>
          </p:nvSpPr>
          <p:spPr>
            <a:xfrm>
              <a:off x="0" y="0"/>
              <a:ext cx="1315359" cy="2709333"/>
            </a:xfrm>
            <a:custGeom>
              <a:rect b="b" l="l" r="r" t="t"/>
              <a:pathLst>
                <a:path extrusionOk="0" h="2709333" w="1315359">
                  <a:moveTo>
                    <a:pt x="83709" y="0"/>
                  </a:moveTo>
                  <a:lnTo>
                    <a:pt x="1231650" y="0"/>
                  </a:lnTo>
                  <a:cubicBezTo>
                    <a:pt x="1253851" y="0"/>
                    <a:pt x="1275143" y="8819"/>
                    <a:pt x="1290841" y="24518"/>
                  </a:cubicBezTo>
                  <a:cubicBezTo>
                    <a:pt x="1306539" y="40216"/>
                    <a:pt x="1315359" y="61508"/>
                    <a:pt x="1315359" y="83709"/>
                  </a:cubicBezTo>
                  <a:lnTo>
                    <a:pt x="1315359" y="2625624"/>
                  </a:lnTo>
                  <a:cubicBezTo>
                    <a:pt x="1315359" y="2647825"/>
                    <a:pt x="1306539" y="2669117"/>
                    <a:pt x="1290841" y="2684816"/>
                  </a:cubicBezTo>
                  <a:cubicBezTo>
                    <a:pt x="1275143" y="2700514"/>
                    <a:pt x="1253851" y="2709333"/>
                    <a:pt x="1231650" y="2709333"/>
                  </a:cubicBezTo>
                  <a:lnTo>
                    <a:pt x="83709" y="2709333"/>
                  </a:lnTo>
                  <a:cubicBezTo>
                    <a:pt x="61508" y="2709333"/>
                    <a:pt x="40216" y="2700514"/>
                    <a:pt x="24518" y="2684816"/>
                  </a:cubicBezTo>
                  <a:cubicBezTo>
                    <a:pt x="8819" y="2669117"/>
                    <a:pt x="0" y="2647825"/>
                    <a:pt x="0" y="2625624"/>
                  </a:cubicBezTo>
                  <a:lnTo>
                    <a:pt x="0" y="83709"/>
                  </a:lnTo>
                  <a:cubicBezTo>
                    <a:pt x="0" y="61508"/>
                    <a:pt x="8819" y="40216"/>
                    <a:pt x="24518" y="24518"/>
                  </a:cubicBezTo>
                  <a:cubicBezTo>
                    <a:pt x="40216" y="8819"/>
                    <a:pt x="61508" y="0"/>
                    <a:pt x="83709" y="0"/>
                  </a:cubicBezTo>
                  <a:close/>
                </a:path>
              </a:pathLst>
            </a:custGeom>
            <a:solidFill>
              <a:srgbClr val="1A64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9"/>
            <p:cNvSpPr txBox="1"/>
            <p:nvPr/>
          </p:nvSpPr>
          <p:spPr>
            <a:xfrm>
              <a:off x="0" y="-9525"/>
              <a:ext cx="1315359" cy="271885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69" name="Google Shape;269;p9"/>
          <p:cNvSpPr/>
          <p:nvPr/>
        </p:nvSpPr>
        <p:spPr>
          <a:xfrm>
            <a:off x="11128693" y="1028700"/>
            <a:ext cx="5486400" cy="8229600"/>
          </a:xfrm>
          <a:custGeom>
            <a:rect b="b" l="l" r="r" t="t"/>
            <a:pathLst>
              <a:path extrusionOk="0" h="9525000" w="6350000">
                <a:moveTo>
                  <a:pt x="0" y="9042400"/>
                </a:moveTo>
                <a:lnTo>
                  <a:pt x="0" y="482600"/>
                </a:lnTo>
                <a:cubicBezTo>
                  <a:pt x="0" y="215900"/>
                  <a:pt x="215900" y="0"/>
                  <a:pt x="482600" y="0"/>
                </a:cubicBezTo>
                <a:lnTo>
                  <a:pt x="5867400" y="0"/>
                </a:lnTo>
                <a:cubicBezTo>
                  <a:pt x="6134100" y="0"/>
                  <a:pt x="6350000" y="217170"/>
                  <a:pt x="6350000" y="482600"/>
                </a:cubicBezTo>
                <a:lnTo>
                  <a:pt x="6350000" y="9042400"/>
                </a:lnTo>
                <a:cubicBezTo>
                  <a:pt x="6350000" y="9309100"/>
                  <a:pt x="6134100" y="9525000"/>
                  <a:pt x="5867400" y="9525000"/>
                </a:cubicBezTo>
                <a:lnTo>
                  <a:pt x="482600" y="9525000"/>
                </a:lnTo>
                <a:cubicBezTo>
                  <a:pt x="217170" y="9525000"/>
                  <a:pt x="0" y="9309100"/>
                  <a:pt x="0" y="9042400"/>
                </a:cubicBez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-62566" r="-62566" t="0"/>
            </a:stretch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0" name="Google Shape;270;p9"/>
          <p:cNvGrpSpPr/>
          <p:nvPr/>
        </p:nvGrpSpPr>
        <p:grpSpPr>
          <a:xfrm>
            <a:off x="16011763" y="4540170"/>
            <a:ext cx="1206660" cy="1206660"/>
            <a:chOff x="0" y="0"/>
            <a:chExt cx="812800" cy="812800"/>
          </a:xfrm>
        </p:grpSpPr>
        <p:sp>
          <p:nvSpPr>
            <p:cNvPr id="271" name="Google Shape;271;p9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ECD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3" name="Google Shape;273;p9"/>
          <p:cNvSpPr/>
          <p:nvPr/>
        </p:nvSpPr>
        <p:spPr>
          <a:xfrm>
            <a:off x="2049735" y="4661840"/>
            <a:ext cx="726388" cy="181597"/>
          </a:xfrm>
          <a:custGeom>
            <a:rect b="b" l="l" r="r" t="t"/>
            <a:pathLst>
              <a:path extrusionOk="0" h="181597" w="726388">
                <a:moveTo>
                  <a:pt x="0" y="0"/>
                </a:moveTo>
                <a:lnTo>
                  <a:pt x="726388" y="0"/>
                </a:lnTo>
                <a:lnTo>
                  <a:pt x="726388" y="181597"/>
                </a:lnTo>
                <a:lnTo>
                  <a:pt x="0" y="18159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74" name="Google Shape;274;p9"/>
          <p:cNvSpPr/>
          <p:nvPr/>
        </p:nvSpPr>
        <p:spPr>
          <a:xfrm rot="1771584">
            <a:off x="-866988" y="7979029"/>
            <a:ext cx="1929898" cy="2997899"/>
          </a:xfrm>
          <a:custGeom>
            <a:rect b="b" l="l" r="r" t="t"/>
            <a:pathLst>
              <a:path extrusionOk="0" h="2997899" w="1929898">
                <a:moveTo>
                  <a:pt x="0" y="0"/>
                </a:moveTo>
                <a:lnTo>
                  <a:pt x="1929898" y="0"/>
                </a:lnTo>
                <a:lnTo>
                  <a:pt x="1929898" y="2997900"/>
                </a:lnTo>
                <a:lnTo>
                  <a:pt x="0" y="29979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75" name="Google Shape;275;p9"/>
          <p:cNvSpPr/>
          <p:nvPr/>
        </p:nvSpPr>
        <p:spPr>
          <a:xfrm rot="-5400000">
            <a:off x="10738702" y="4689363"/>
            <a:ext cx="779981" cy="908274"/>
          </a:xfrm>
          <a:custGeom>
            <a:rect b="b" l="l" r="r" t="t"/>
            <a:pathLst>
              <a:path extrusionOk="0" h="908274" w="779981">
                <a:moveTo>
                  <a:pt x="0" y="0"/>
                </a:moveTo>
                <a:lnTo>
                  <a:pt x="779981" y="0"/>
                </a:lnTo>
                <a:lnTo>
                  <a:pt x="779981" y="908274"/>
                </a:lnTo>
                <a:lnTo>
                  <a:pt x="0" y="90827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76" name="Google Shape;276;p9"/>
          <p:cNvSpPr/>
          <p:nvPr/>
        </p:nvSpPr>
        <p:spPr>
          <a:xfrm>
            <a:off x="16219088" y="4753510"/>
            <a:ext cx="792010" cy="784090"/>
          </a:xfrm>
          <a:custGeom>
            <a:rect b="b" l="l" r="r" t="t"/>
            <a:pathLst>
              <a:path extrusionOk="0" h="784090" w="792010">
                <a:moveTo>
                  <a:pt x="0" y="0"/>
                </a:moveTo>
                <a:lnTo>
                  <a:pt x="792010" y="0"/>
                </a:lnTo>
                <a:lnTo>
                  <a:pt x="792010" y="784089"/>
                </a:lnTo>
                <a:lnTo>
                  <a:pt x="0" y="78408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77" name="Google Shape;277;p9"/>
          <p:cNvSpPr txBox="1"/>
          <p:nvPr/>
        </p:nvSpPr>
        <p:spPr>
          <a:xfrm>
            <a:off x="2049735" y="2324995"/>
            <a:ext cx="8376475" cy="10001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500" u="none" cap="none" strike="noStrike">
                <a:solidFill>
                  <a:srgbClr val="1A6436"/>
                </a:solidFill>
                <a:latin typeface="Oswald"/>
                <a:ea typeface="Oswald"/>
                <a:cs typeface="Oswald"/>
                <a:sym typeface="Oswald"/>
              </a:rPr>
              <a:t>CALL TO ACTION: </a:t>
            </a:r>
            <a:endParaRPr/>
          </a:p>
        </p:txBody>
      </p:sp>
      <p:sp>
        <p:nvSpPr>
          <p:cNvPr id="278" name="Google Shape;278;p9"/>
          <p:cNvSpPr txBox="1"/>
          <p:nvPr/>
        </p:nvSpPr>
        <p:spPr>
          <a:xfrm>
            <a:off x="2049735" y="6667261"/>
            <a:ext cx="6855674" cy="2266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15902" lvl="1" marL="43180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How can the app be more inclusive or user-friendly?</a:t>
            </a:r>
            <a:endParaRPr/>
          </a:p>
          <a:p>
            <a:pPr indent="-215902" lvl="1" marL="43180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Feedback on expanding to real use cases or datasets</a:t>
            </a:r>
            <a:endParaRPr/>
          </a:p>
          <a:p>
            <a:pPr indent="-215902" lvl="1" marL="43180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Suggestions on partnerships or testing strategies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9" name="Google Shape;279;p9"/>
          <p:cNvSpPr txBox="1"/>
          <p:nvPr/>
        </p:nvSpPr>
        <p:spPr>
          <a:xfrm>
            <a:off x="2049735" y="5601765"/>
            <a:ext cx="5514554" cy="3987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300" u="none" cap="none" strike="noStrike">
                <a:solidFill>
                  <a:srgbClr val="1A6436"/>
                </a:solidFill>
                <a:latin typeface="Poppins"/>
                <a:ea typeface="Poppins"/>
                <a:cs typeface="Poppins"/>
                <a:sym typeface="Poppins"/>
              </a:rPr>
              <a:t>Peer Review Requests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</cp:coreProperties>
</file>